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9" r:id="rId2"/>
    <p:sldId id="911" r:id="rId3"/>
    <p:sldId id="912" r:id="rId4"/>
    <p:sldId id="941" r:id="rId5"/>
    <p:sldId id="276" r:id="rId6"/>
    <p:sldId id="953" r:id="rId7"/>
    <p:sldId id="954" r:id="rId8"/>
    <p:sldId id="302" r:id="rId9"/>
    <p:sldId id="955" r:id="rId10"/>
    <p:sldId id="260" r:id="rId11"/>
    <p:sldId id="915" r:id="rId12"/>
    <p:sldId id="914" r:id="rId13"/>
    <p:sldId id="261" r:id="rId14"/>
    <p:sldId id="920" r:id="rId15"/>
    <p:sldId id="921" r:id="rId16"/>
    <p:sldId id="283" r:id="rId17"/>
    <p:sldId id="280" r:id="rId18"/>
    <p:sldId id="282" r:id="rId19"/>
    <p:sldId id="284" r:id="rId20"/>
    <p:sldId id="285" r:id="rId21"/>
    <p:sldId id="286" r:id="rId22"/>
    <p:sldId id="287" r:id="rId23"/>
    <p:sldId id="919" r:id="rId24"/>
    <p:sldId id="301" r:id="rId25"/>
    <p:sldId id="362" r:id="rId26"/>
    <p:sldId id="916" r:id="rId27"/>
    <p:sldId id="278" r:id="rId28"/>
    <p:sldId id="262" r:id="rId29"/>
    <p:sldId id="263" r:id="rId30"/>
    <p:sldId id="265" r:id="rId31"/>
    <p:sldId id="266" r:id="rId32"/>
    <p:sldId id="279" r:id="rId33"/>
    <p:sldId id="922" r:id="rId34"/>
    <p:sldId id="924" r:id="rId35"/>
    <p:sldId id="926" r:id="rId36"/>
    <p:sldId id="925" r:id="rId37"/>
    <p:sldId id="927" r:id="rId38"/>
    <p:sldId id="288" r:id="rId39"/>
    <p:sldId id="923" r:id="rId40"/>
    <p:sldId id="264" r:id="rId41"/>
    <p:sldId id="304" r:id="rId42"/>
    <p:sldId id="305" r:id="rId43"/>
    <p:sldId id="306" r:id="rId44"/>
    <p:sldId id="309" r:id="rId45"/>
    <p:sldId id="310"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38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3DDC86-392D-4CD1-98FB-6CEB0DBABCB1}" v="285" dt="2020-02-19T10:57:53.068"/>
    <p1510:client id="{A9C51EEF-2FDA-421A-987C-D7F3BC32FB27}" v="32" dt="2020-02-20T10:55:23.2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319" autoAdjust="0"/>
  </p:normalViewPr>
  <p:slideViewPr>
    <p:cSldViewPr>
      <p:cViewPr varScale="1">
        <p:scale>
          <a:sx n="48" d="100"/>
          <a:sy n="48" d="100"/>
        </p:scale>
        <p:origin x="1229" y="5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lem altay" userId="fa3b264552e56c6a" providerId="LiveId" clId="{A9C51EEF-2FDA-421A-987C-D7F3BC32FB27}"/>
    <pc:docChg chg="undo custSel delSld modSld sldOrd">
      <pc:chgData name="ozlem altay" userId="fa3b264552e56c6a" providerId="LiveId" clId="{A9C51EEF-2FDA-421A-987C-D7F3BC32FB27}" dt="2020-02-20T10:55:28.511" v="463" actId="115"/>
      <pc:docMkLst>
        <pc:docMk/>
      </pc:docMkLst>
      <pc:sldChg chg="modSp">
        <pc:chgData name="ozlem altay" userId="fa3b264552e56c6a" providerId="LiveId" clId="{A9C51EEF-2FDA-421A-987C-D7F3BC32FB27}" dt="2020-02-20T10:15:32.499" v="62" actId="20577"/>
        <pc:sldMkLst>
          <pc:docMk/>
          <pc:sldMk cId="3256172345" sldId="259"/>
        </pc:sldMkLst>
        <pc:spChg chg="mod">
          <ac:chgData name="ozlem altay" userId="fa3b264552e56c6a" providerId="LiveId" clId="{A9C51EEF-2FDA-421A-987C-D7F3BC32FB27}" dt="2020-02-20T10:15:32.499" v="62" actId="20577"/>
          <ac:spMkLst>
            <pc:docMk/>
            <pc:sldMk cId="3256172345" sldId="259"/>
            <ac:spMk id="9" creationId="{3373C4C3-98B0-4CE6-B295-F8AB1EC6B88C}"/>
          </ac:spMkLst>
        </pc:spChg>
      </pc:sldChg>
      <pc:sldChg chg="addSp modSp modNotesTx">
        <pc:chgData name="ozlem altay" userId="fa3b264552e56c6a" providerId="LiveId" clId="{A9C51EEF-2FDA-421A-987C-D7F3BC32FB27}" dt="2020-02-20T10:41:36.302" v="446"/>
        <pc:sldMkLst>
          <pc:docMk/>
          <pc:sldMk cId="2199139614" sldId="260"/>
        </pc:sldMkLst>
        <pc:spChg chg="add mod">
          <ac:chgData name="ozlem altay" userId="fa3b264552e56c6a" providerId="LiveId" clId="{A9C51EEF-2FDA-421A-987C-D7F3BC32FB27}" dt="2020-02-20T10:41:36.302" v="446"/>
          <ac:spMkLst>
            <pc:docMk/>
            <pc:sldMk cId="2199139614" sldId="260"/>
            <ac:spMk id="3" creationId="{1264E0D9-EA59-4E72-B5CA-59E7A2201616}"/>
          </ac:spMkLst>
        </pc:spChg>
      </pc:sldChg>
      <pc:sldChg chg="addSp">
        <pc:chgData name="ozlem altay" userId="fa3b264552e56c6a" providerId="LiveId" clId="{A9C51EEF-2FDA-421A-987C-D7F3BC32FB27}" dt="2020-02-20T10:41:16.283" v="444"/>
        <pc:sldMkLst>
          <pc:docMk/>
          <pc:sldMk cId="2813781825" sldId="261"/>
        </pc:sldMkLst>
        <pc:spChg chg="add">
          <ac:chgData name="ozlem altay" userId="fa3b264552e56c6a" providerId="LiveId" clId="{A9C51EEF-2FDA-421A-987C-D7F3BC32FB27}" dt="2020-02-20T10:41:16.283" v="444"/>
          <ac:spMkLst>
            <pc:docMk/>
            <pc:sldMk cId="2813781825" sldId="261"/>
            <ac:spMk id="9" creationId="{078404F6-C7DF-49AD-B07D-C9540924E9EC}"/>
          </ac:spMkLst>
        </pc:spChg>
      </pc:sldChg>
      <pc:sldChg chg="addSp modSp">
        <pc:chgData name="ozlem altay" userId="fa3b264552e56c6a" providerId="LiveId" clId="{A9C51EEF-2FDA-421A-987C-D7F3BC32FB27}" dt="2020-02-20T10:38:38.669" v="364"/>
        <pc:sldMkLst>
          <pc:docMk/>
          <pc:sldMk cId="172164890" sldId="265"/>
        </pc:sldMkLst>
        <pc:spChg chg="mod">
          <ac:chgData name="ozlem altay" userId="fa3b264552e56c6a" providerId="LiveId" clId="{A9C51EEF-2FDA-421A-987C-D7F3BC32FB27}" dt="2020-02-20T10:38:38.669" v="364"/>
          <ac:spMkLst>
            <pc:docMk/>
            <pc:sldMk cId="172164890" sldId="265"/>
            <ac:spMk id="7" creationId="{00000000-0000-0000-0000-000000000000}"/>
          </ac:spMkLst>
        </pc:spChg>
        <pc:spChg chg="add">
          <ac:chgData name="ozlem altay" userId="fa3b264552e56c6a" providerId="LiveId" clId="{A9C51EEF-2FDA-421A-987C-D7F3BC32FB27}" dt="2020-02-20T10:36:02.091" v="348"/>
          <ac:spMkLst>
            <pc:docMk/>
            <pc:sldMk cId="172164890" sldId="265"/>
            <ac:spMk id="9" creationId="{D8537357-DCAE-40CC-AB49-485B68C0B91D}"/>
          </ac:spMkLst>
        </pc:spChg>
      </pc:sldChg>
      <pc:sldChg chg="addSp">
        <pc:chgData name="ozlem altay" userId="fa3b264552e56c6a" providerId="LiveId" clId="{A9C51EEF-2FDA-421A-987C-D7F3BC32FB27}" dt="2020-02-20T10:36:06.556" v="349"/>
        <pc:sldMkLst>
          <pc:docMk/>
          <pc:sldMk cId="2360898636" sldId="266"/>
        </pc:sldMkLst>
        <pc:spChg chg="add">
          <ac:chgData name="ozlem altay" userId="fa3b264552e56c6a" providerId="LiveId" clId="{A9C51EEF-2FDA-421A-987C-D7F3BC32FB27}" dt="2020-02-20T10:36:06.556" v="349"/>
          <ac:spMkLst>
            <pc:docMk/>
            <pc:sldMk cId="2360898636" sldId="266"/>
            <ac:spMk id="5" creationId="{669F3911-C3CF-462B-A7CD-9181C08050A8}"/>
          </ac:spMkLst>
        </pc:spChg>
      </pc:sldChg>
      <pc:sldChg chg="addSp modSp">
        <pc:chgData name="ozlem altay" userId="fa3b264552e56c6a" providerId="LiveId" clId="{A9C51EEF-2FDA-421A-987C-D7F3BC32FB27}" dt="2020-02-20T10:32:37.981" v="345" actId="1076"/>
        <pc:sldMkLst>
          <pc:docMk/>
          <pc:sldMk cId="892269401" sldId="276"/>
        </pc:sldMkLst>
        <pc:spChg chg="add mod">
          <ac:chgData name="ozlem altay" userId="fa3b264552e56c6a" providerId="LiveId" clId="{A9C51EEF-2FDA-421A-987C-D7F3BC32FB27}" dt="2020-02-20T10:32:37.981" v="345" actId="1076"/>
          <ac:spMkLst>
            <pc:docMk/>
            <pc:sldMk cId="892269401" sldId="276"/>
            <ac:spMk id="6" creationId="{88360701-D0EF-4783-8D22-8729EE13D8D2}"/>
          </ac:spMkLst>
        </pc:spChg>
      </pc:sldChg>
      <pc:sldChg chg="del">
        <pc:chgData name="ozlem altay" userId="fa3b264552e56c6a" providerId="LiveId" clId="{A9C51EEF-2FDA-421A-987C-D7F3BC32FB27}" dt="2020-02-20T10:37:08.463" v="361" actId="47"/>
        <pc:sldMkLst>
          <pc:docMk/>
          <pc:sldMk cId="717707051" sldId="277"/>
        </pc:sldMkLst>
      </pc:sldChg>
      <pc:sldChg chg="addSp">
        <pc:chgData name="ozlem altay" userId="fa3b264552e56c6a" providerId="LiveId" clId="{A9C51EEF-2FDA-421A-987C-D7F3BC32FB27}" dt="2020-02-20T10:36:10.306" v="350"/>
        <pc:sldMkLst>
          <pc:docMk/>
          <pc:sldMk cId="3041753138" sldId="279"/>
        </pc:sldMkLst>
        <pc:spChg chg="add">
          <ac:chgData name="ozlem altay" userId="fa3b264552e56c6a" providerId="LiveId" clId="{A9C51EEF-2FDA-421A-987C-D7F3BC32FB27}" dt="2020-02-20T10:36:10.306" v="350"/>
          <ac:spMkLst>
            <pc:docMk/>
            <pc:sldMk cId="3041753138" sldId="279"/>
            <ac:spMk id="9" creationId="{6D9C98F8-CF39-4B3B-A23F-C8093521FAFF}"/>
          </ac:spMkLst>
        </pc:spChg>
      </pc:sldChg>
      <pc:sldChg chg="delSp">
        <pc:chgData name="ozlem altay" userId="fa3b264552e56c6a" providerId="LiveId" clId="{A9C51EEF-2FDA-421A-987C-D7F3BC32FB27}" dt="2020-02-20T10:33:13.834" v="346" actId="478"/>
        <pc:sldMkLst>
          <pc:docMk/>
          <pc:sldMk cId="2433009595" sldId="282"/>
        </pc:sldMkLst>
        <pc:spChg chg="del">
          <ac:chgData name="ozlem altay" userId="fa3b264552e56c6a" providerId="LiveId" clId="{A9C51EEF-2FDA-421A-987C-D7F3BC32FB27}" dt="2020-02-20T10:33:13.834" v="346" actId="478"/>
          <ac:spMkLst>
            <pc:docMk/>
            <pc:sldMk cId="2433009595" sldId="282"/>
            <ac:spMk id="8" creationId="{A24A89D4-4DEF-447B-8549-3B989E502D0F}"/>
          </ac:spMkLst>
        </pc:spChg>
      </pc:sldChg>
      <pc:sldChg chg="addSp">
        <pc:chgData name="ozlem altay" userId="fa3b264552e56c6a" providerId="LiveId" clId="{A9C51EEF-2FDA-421A-987C-D7F3BC32FB27}" dt="2020-02-20T10:36:42.419" v="357"/>
        <pc:sldMkLst>
          <pc:docMk/>
          <pc:sldMk cId="1886978846" sldId="288"/>
        </pc:sldMkLst>
        <pc:spChg chg="add">
          <ac:chgData name="ozlem altay" userId="fa3b264552e56c6a" providerId="LiveId" clId="{A9C51EEF-2FDA-421A-987C-D7F3BC32FB27}" dt="2020-02-20T10:36:42.419" v="357"/>
          <ac:spMkLst>
            <pc:docMk/>
            <pc:sldMk cId="1886978846" sldId="288"/>
            <ac:spMk id="9" creationId="{3AD76B7A-F95D-408F-8A93-A6A54B1C49CD}"/>
          </ac:spMkLst>
        </pc:spChg>
      </pc:sldChg>
      <pc:sldChg chg="addSp">
        <pc:chgData name="ozlem altay" userId="fa3b264552e56c6a" providerId="LiveId" clId="{A9C51EEF-2FDA-421A-987C-D7F3BC32FB27}" dt="2020-02-20T10:37:01.858" v="359"/>
        <pc:sldMkLst>
          <pc:docMk/>
          <pc:sldMk cId="3574025235" sldId="309"/>
        </pc:sldMkLst>
        <pc:spChg chg="add">
          <ac:chgData name="ozlem altay" userId="fa3b264552e56c6a" providerId="LiveId" clId="{A9C51EEF-2FDA-421A-987C-D7F3BC32FB27}" dt="2020-02-20T10:37:01.858" v="359"/>
          <ac:spMkLst>
            <pc:docMk/>
            <pc:sldMk cId="3574025235" sldId="309"/>
            <ac:spMk id="9" creationId="{93720BFC-12CF-49C2-B7F2-50CE956C93D8}"/>
          </ac:spMkLst>
        </pc:spChg>
      </pc:sldChg>
      <pc:sldChg chg="addSp modSp">
        <pc:chgData name="ozlem altay" userId="fa3b264552e56c6a" providerId="LiveId" clId="{A9C51EEF-2FDA-421A-987C-D7F3BC32FB27}" dt="2020-02-20T10:37:26.894" v="363" actId="1076"/>
        <pc:sldMkLst>
          <pc:docMk/>
          <pc:sldMk cId="3431185197" sldId="310"/>
        </pc:sldMkLst>
        <pc:spChg chg="add mod">
          <ac:chgData name="ozlem altay" userId="fa3b264552e56c6a" providerId="LiveId" clId="{A9C51EEF-2FDA-421A-987C-D7F3BC32FB27}" dt="2020-02-20T10:37:26.894" v="363" actId="1076"/>
          <ac:spMkLst>
            <pc:docMk/>
            <pc:sldMk cId="3431185197" sldId="310"/>
            <ac:spMk id="9" creationId="{562FB1B0-D77D-4ED6-8C6B-B0DD67550242}"/>
          </ac:spMkLst>
        </pc:spChg>
      </pc:sldChg>
      <pc:sldChg chg="addSp modSp">
        <pc:chgData name="ozlem altay" userId="fa3b264552e56c6a" providerId="LiveId" clId="{A9C51EEF-2FDA-421A-987C-D7F3BC32FB27}" dt="2020-02-20T10:55:28.511" v="463" actId="115"/>
        <pc:sldMkLst>
          <pc:docMk/>
          <pc:sldMk cId="2657460998" sldId="362"/>
        </pc:sldMkLst>
        <pc:spChg chg="add mod">
          <ac:chgData name="ozlem altay" userId="fa3b264552e56c6a" providerId="LiveId" clId="{A9C51EEF-2FDA-421A-987C-D7F3BC32FB27}" dt="2020-02-20T10:55:28.511" v="463" actId="115"/>
          <ac:spMkLst>
            <pc:docMk/>
            <pc:sldMk cId="2657460998" sldId="362"/>
            <ac:spMk id="4" creationId="{8714ED1C-C464-45B1-9C51-2F284B695BE4}"/>
          </ac:spMkLst>
        </pc:spChg>
      </pc:sldChg>
      <pc:sldChg chg="addSp delSp modSp del modNotesTx">
        <pc:chgData name="ozlem altay" userId="fa3b264552e56c6a" providerId="LiveId" clId="{A9C51EEF-2FDA-421A-987C-D7F3BC32FB27}" dt="2020-02-20T10:22:56.483" v="175" actId="47"/>
        <pc:sldMkLst>
          <pc:docMk/>
          <pc:sldMk cId="1636255515" sldId="865"/>
        </pc:sldMkLst>
        <pc:spChg chg="mod">
          <ac:chgData name="ozlem altay" userId="fa3b264552e56c6a" providerId="LiveId" clId="{A9C51EEF-2FDA-421A-987C-D7F3BC32FB27}" dt="2020-02-20T10:17:21.416" v="64" actId="14100"/>
          <ac:spMkLst>
            <pc:docMk/>
            <pc:sldMk cId="1636255515" sldId="865"/>
            <ac:spMk id="4" creationId="{AC435696-A807-49F3-9733-DA526421A7EE}"/>
          </ac:spMkLst>
        </pc:spChg>
        <pc:spChg chg="add del mod">
          <ac:chgData name="ozlem altay" userId="fa3b264552e56c6a" providerId="LiveId" clId="{A9C51EEF-2FDA-421A-987C-D7F3BC32FB27}" dt="2020-02-20T10:22:50.681" v="174" actId="20577"/>
          <ac:spMkLst>
            <pc:docMk/>
            <pc:sldMk cId="1636255515" sldId="865"/>
            <ac:spMk id="5" creationId="{06C088C2-544E-47B9-9102-F2164F225E0F}"/>
          </ac:spMkLst>
        </pc:spChg>
        <pc:picChg chg="mod">
          <ac:chgData name="ozlem altay" userId="fa3b264552e56c6a" providerId="LiveId" clId="{A9C51EEF-2FDA-421A-987C-D7F3BC32FB27}" dt="2020-02-20T10:22:29.439" v="169" actId="1076"/>
          <ac:picMkLst>
            <pc:docMk/>
            <pc:sldMk cId="1636255515" sldId="865"/>
            <ac:picMk id="2" creationId="{B75D8C26-8C2B-4E58-BC48-299FCC354AAF}"/>
          </ac:picMkLst>
        </pc:picChg>
      </pc:sldChg>
      <pc:sldChg chg="addSp modSp modNotesTx">
        <pc:chgData name="ozlem altay" userId="fa3b264552e56c6a" providerId="LiveId" clId="{A9C51EEF-2FDA-421A-987C-D7F3BC32FB27}" dt="2020-02-20T10:31:13.132" v="342" actId="14100"/>
        <pc:sldMkLst>
          <pc:docMk/>
          <pc:sldMk cId="1028300077" sldId="911"/>
        </pc:sldMkLst>
        <pc:spChg chg="add mod">
          <ac:chgData name="ozlem altay" userId="fa3b264552e56c6a" providerId="LiveId" clId="{A9C51EEF-2FDA-421A-987C-D7F3BC32FB27}" dt="2020-02-20T10:31:13.132" v="342" actId="14100"/>
          <ac:spMkLst>
            <pc:docMk/>
            <pc:sldMk cId="1028300077" sldId="911"/>
            <ac:spMk id="4" creationId="{2AA66CC6-172A-455C-A712-FB7BC3F1BF4A}"/>
          </ac:spMkLst>
        </pc:spChg>
        <pc:picChg chg="mod">
          <ac:chgData name="ozlem altay" userId="fa3b264552e56c6a" providerId="LiveId" clId="{A9C51EEF-2FDA-421A-987C-D7F3BC32FB27}" dt="2020-02-20T10:24:22.228" v="176" actId="1076"/>
          <ac:picMkLst>
            <pc:docMk/>
            <pc:sldMk cId="1028300077" sldId="911"/>
            <ac:picMk id="3" creationId="{5256DD15-9205-46FA-AD19-5A335422E8F7}"/>
          </ac:picMkLst>
        </pc:picChg>
      </pc:sldChg>
      <pc:sldChg chg="addSp modSp">
        <pc:chgData name="ozlem altay" userId="fa3b264552e56c6a" providerId="LiveId" clId="{A9C51EEF-2FDA-421A-987C-D7F3BC32FB27}" dt="2020-02-20T10:41:29.334" v="445"/>
        <pc:sldMkLst>
          <pc:docMk/>
          <pc:sldMk cId="488864343" sldId="914"/>
        </pc:sldMkLst>
        <pc:spChg chg="add mod">
          <ac:chgData name="ozlem altay" userId="fa3b264552e56c6a" providerId="LiveId" clId="{A9C51EEF-2FDA-421A-987C-D7F3BC32FB27}" dt="2020-02-20T10:41:29.334" v="445"/>
          <ac:spMkLst>
            <pc:docMk/>
            <pc:sldMk cId="488864343" sldId="914"/>
            <ac:spMk id="8" creationId="{22B32B6D-2639-4F1A-B572-82FC144A6CBA}"/>
          </ac:spMkLst>
        </pc:spChg>
        <pc:picChg chg="mod">
          <ac:chgData name="ozlem altay" userId="fa3b264552e56c6a" providerId="LiveId" clId="{A9C51EEF-2FDA-421A-987C-D7F3BC32FB27}" dt="2020-02-20T10:41:05.168" v="443" actId="1076"/>
          <ac:picMkLst>
            <pc:docMk/>
            <pc:sldMk cId="488864343" sldId="914"/>
            <ac:picMk id="5" creationId="{00000000-0000-0000-0000-000000000000}"/>
          </ac:picMkLst>
        </pc:picChg>
      </pc:sldChg>
      <pc:sldChg chg="addSp delSp modSp ord modNotesTx">
        <pc:chgData name="ozlem altay" userId="fa3b264552e56c6a" providerId="LiveId" clId="{A9C51EEF-2FDA-421A-987C-D7F3BC32FB27}" dt="2020-02-20T10:40:43.215" v="441" actId="1076"/>
        <pc:sldMkLst>
          <pc:docMk/>
          <pc:sldMk cId="3808673276" sldId="915"/>
        </pc:sldMkLst>
        <pc:spChg chg="add del mod">
          <ac:chgData name="ozlem altay" userId="fa3b264552e56c6a" providerId="LiveId" clId="{A9C51EEF-2FDA-421A-987C-D7F3BC32FB27}" dt="2020-02-20T10:40:17.388" v="435" actId="478"/>
          <ac:spMkLst>
            <pc:docMk/>
            <pc:sldMk cId="3808673276" sldId="915"/>
            <ac:spMk id="6" creationId="{AC998A8A-2D6D-4BBD-A139-F93955C0E507}"/>
          </ac:spMkLst>
        </pc:spChg>
        <pc:spChg chg="add mod">
          <ac:chgData name="ozlem altay" userId="fa3b264552e56c6a" providerId="LiveId" clId="{A9C51EEF-2FDA-421A-987C-D7F3BC32FB27}" dt="2020-02-20T10:40:40.170" v="440" actId="113"/>
          <ac:spMkLst>
            <pc:docMk/>
            <pc:sldMk cId="3808673276" sldId="915"/>
            <ac:spMk id="9" creationId="{D19F5B5F-B638-42BB-BFF6-4AB95FE68BE4}"/>
          </ac:spMkLst>
        </pc:spChg>
        <pc:graphicFrameChg chg="add del modGraphic">
          <ac:chgData name="ozlem altay" userId="fa3b264552e56c6a" providerId="LiveId" clId="{A9C51EEF-2FDA-421A-987C-D7F3BC32FB27}" dt="2020-02-20T10:40:07.008" v="432" actId="478"/>
          <ac:graphicFrameMkLst>
            <pc:docMk/>
            <pc:sldMk cId="3808673276" sldId="915"/>
            <ac:graphicFrameMk id="5" creationId="{A4542863-79B4-4D1F-90F5-082CC35A483B}"/>
          </ac:graphicFrameMkLst>
        </pc:graphicFrameChg>
        <pc:picChg chg="mod">
          <ac:chgData name="ozlem altay" userId="fa3b264552e56c6a" providerId="LiveId" clId="{A9C51EEF-2FDA-421A-987C-D7F3BC32FB27}" dt="2020-02-20T10:40:43.215" v="441" actId="1076"/>
          <ac:picMkLst>
            <pc:docMk/>
            <pc:sldMk cId="3808673276" sldId="915"/>
            <ac:picMk id="10" creationId="{8E4135E2-E5B7-413A-B173-FEED4D61B7F3}"/>
          </ac:picMkLst>
        </pc:picChg>
      </pc:sldChg>
      <pc:sldChg chg="addSp">
        <pc:chgData name="ozlem altay" userId="fa3b264552e56c6a" providerId="LiveId" clId="{A9C51EEF-2FDA-421A-987C-D7F3BC32FB27}" dt="2020-02-20T10:36:13.927" v="351"/>
        <pc:sldMkLst>
          <pc:docMk/>
          <pc:sldMk cId="3511163419" sldId="922"/>
        </pc:sldMkLst>
        <pc:spChg chg="add">
          <ac:chgData name="ozlem altay" userId="fa3b264552e56c6a" providerId="LiveId" clId="{A9C51EEF-2FDA-421A-987C-D7F3BC32FB27}" dt="2020-02-20T10:36:13.927" v="351"/>
          <ac:spMkLst>
            <pc:docMk/>
            <pc:sldMk cId="3511163419" sldId="922"/>
            <ac:spMk id="9" creationId="{9EF92514-7A0E-482D-90BC-869285858F2F}"/>
          </ac:spMkLst>
        </pc:spChg>
      </pc:sldChg>
      <pc:sldChg chg="addSp">
        <pc:chgData name="ozlem altay" userId="fa3b264552e56c6a" providerId="LiveId" clId="{A9C51EEF-2FDA-421A-987C-D7F3BC32FB27}" dt="2020-02-20T10:36:45.620" v="358"/>
        <pc:sldMkLst>
          <pc:docMk/>
          <pc:sldMk cId="1454182706" sldId="923"/>
        </pc:sldMkLst>
        <pc:spChg chg="add">
          <ac:chgData name="ozlem altay" userId="fa3b264552e56c6a" providerId="LiveId" clId="{A9C51EEF-2FDA-421A-987C-D7F3BC32FB27}" dt="2020-02-20T10:36:45.620" v="358"/>
          <ac:spMkLst>
            <pc:docMk/>
            <pc:sldMk cId="1454182706" sldId="923"/>
            <ac:spMk id="9" creationId="{382EA7EC-5980-4E64-B9B6-CD80732BD16A}"/>
          </ac:spMkLst>
        </pc:spChg>
      </pc:sldChg>
      <pc:sldChg chg="addSp modSp">
        <pc:chgData name="ozlem altay" userId="fa3b264552e56c6a" providerId="LiveId" clId="{A9C51EEF-2FDA-421A-987C-D7F3BC32FB27}" dt="2020-02-20T10:36:26.701" v="353" actId="1076"/>
        <pc:sldMkLst>
          <pc:docMk/>
          <pc:sldMk cId="2115551050" sldId="924"/>
        </pc:sldMkLst>
        <pc:spChg chg="add mod">
          <ac:chgData name="ozlem altay" userId="fa3b264552e56c6a" providerId="LiveId" clId="{A9C51EEF-2FDA-421A-987C-D7F3BC32FB27}" dt="2020-02-20T10:36:26.701" v="353" actId="1076"/>
          <ac:spMkLst>
            <pc:docMk/>
            <pc:sldMk cId="2115551050" sldId="924"/>
            <ac:spMk id="10" creationId="{1E40943F-05C6-4F96-AE38-929623BB67B5}"/>
          </ac:spMkLst>
        </pc:spChg>
      </pc:sldChg>
      <pc:sldChg chg="addSp">
        <pc:chgData name="ozlem altay" userId="fa3b264552e56c6a" providerId="LiveId" clId="{A9C51EEF-2FDA-421A-987C-D7F3BC32FB27}" dt="2020-02-20T10:36:34.596" v="355"/>
        <pc:sldMkLst>
          <pc:docMk/>
          <pc:sldMk cId="652886717" sldId="925"/>
        </pc:sldMkLst>
        <pc:spChg chg="add">
          <ac:chgData name="ozlem altay" userId="fa3b264552e56c6a" providerId="LiveId" clId="{A9C51EEF-2FDA-421A-987C-D7F3BC32FB27}" dt="2020-02-20T10:36:34.596" v="355"/>
          <ac:spMkLst>
            <pc:docMk/>
            <pc:sldMk cId="652886717" sldId="925"/>
            <ac:spMk id="9" creationId="{74F0C8D8-3BEA-4736-A2BD-AC7C03EF0A1F}"/>
          </ac:spMkLst>
        </pc:spChg>
      </pc:sldChg>
      <pc:sldChg chg="addSp">
        <pc:chgData name="ozlem altay" userId="fa3b264552e56c6a" providerId="LiveId" clId="{A9C51EEF-2FDA-421A-987C-D7F3BC32FB27}" dt="2020-02-20T10:36:30.838" v="354"/>
        <pc:sldMkLst>
          <pc:docMk/>
          <pc:sldMk cId="3759006648" sldId="926"/>
        </pc:sldMkLst>
        <pc:spChg chg="add">
          <ac:chgData name="ozlem altay" userId="fa3b264552e56c6a" providerId="LiveId" clId="{A9C51EEF-2FDA-421A-987C-D7F3BC32FB27}" dt="2020-02-20T10:36:30.838" v="354"/>
          <ac:spMkLst>
            <pc:docMk/>
            <pc:sldMk cId="3759006648" sldId="926"/>
            <ac:spMk id="9" creationId="{4B155218-4CF5-4C2D-B1D7-7A4B9FE9E82E}"/>
          </ac:spMkLst>
        </pc:spChg>
      </pc:sldChg>
      <pc:sldChg chg="addSp">
        <pc:chgData name="ozlem altay" userId="fa3b264552e56c6a" providerId="LiveId" clId="{A9C51EEF-2FDA-421A-987C-D7F3BC32FB27}" dt="2020-02-20T10:36:38.189" v="356"/>
        <pc:sldMkLst>
          <pc:docMk/>
          <pc:sldMk cId="1138478079" sldId="927"/>
        </pc:sldMkLst>
        <pc:spChg chg="add">
          <ac:chgData name="ozlem altay" userId="fa3b264552e56c6a" providerId="LiveId" clId="{A9C51EEF-2FDA-421A-987C-D7F3BC32FB27}" dt="2020-02-20T10:36:38.189" v="356"/>
          <ac:spMkLst>
            <pc:docMk/>
            <pc:sldMk cId="1138478079" sldId="927"/>
            <ac:spMk id="9" creationId="{885B013B-C355-4123-A992-B7053F5D72D2}"/>
          </ac:spMkLst>
        </pc:spChg>
      </pc:sldChg>
      <pc:sldChg chg="del">
        <pc:chgData name="ozlem altay" userId="fa3b264552e56c6a" providerId="LiveId" clId="{A9C51EEF-2FDA-421A-987C-D7F3BC32FB27}" dt="2020-02-20T10:33:27.918" v="347" actId="47"/>
        <pc:sldMkLst>
          <pc:docMk/>
          <pc:sldMk cId="1339521644" sldId="956"/>
        </pc:sldMkLst>
      </pc:sldChg>
    </pc:docChg>
  </pc:docChgLst>
  <pc:docChgLst>
    <pc:chgData name="ozlem altay" userId="fa3b264552e56c6a" providerId="LiveId" clId="{8B3DDC86-392D-4CD1-98FB-6CEB0DBABCB1}"/>
    <pc:docChg chg="undo redo custSel mod addSld delSld modSld sldOrd">
      <pc:chgData name="ozlem altay" userId="fa3b264552e56c6a" providerId="LiveId" clId="{8B3DDC86-392D-4CD1-98FB-6CEB0DBABCB1}" dt="2020-02-19T10:58:33.961" v="1753" actId="20577"/>
      <pc:docMkLst>
        <pc:docMk/>
      </pc:docMkLst>
      <pc:sldChg chg="addSp modSp modNotesTx">
        <pc:chgData name="ozlem altay" userId="fa3b264552e56c6a" providerId="LiveId" clId="{8B3DDC86-392D-4CD1-98FB-6CEB0DBABCB1}" dt="2020-02-19T10:39:31.281" v="1706" actId="20577"/>
        <pc:sldMkLst>
          <pc:docMk/>
          <pc:sldMk cId="3256172345" sldId="259"/>
        </pc:sldMkLst>
        <pc:spChg chg="add mod">
          <ac:chgData name="ozlem altay" userId="fa3b264552e56c6a" providerId="LiveId" clId="{8B3DDC86-392D-4CD1-98FB-6CEB0DBABCB1}" dt="2020-02-19T08:39:56.410" v="1022" actId="207"/>
          <ac:spMkLst>
            <pc:docMk/>
            <pc:sldMk cId="3256172345" sldId="259"/>
            <ac:spMk id="3" creationId="{687A05BD-69B9-4029-91CC-26CB4E315564}"/>
          </ac:spMkLst>
        </pc:spChg>
        <pc:spChg chg="add mod">
          <ac:chgData name="ozlem altay" userId="fa3b264552e56c6a" providerId="LiveId" clId="{8B3DDC86-392D-4CD1-98FB-6CEB0DBABCB1}" dt="2020-02-19T10:39:31.281" v="1706" actId="20577"/>
          <ac:spMkLst>
            <pc:docMk/>
            <pc:sldMk cId="3256172345" sldId="259"/>
            <ac:spMk id="9" creationId="{3373C4C3-98B0-4CE6-B295-F8AB1EC6B88C}"/>
          </ac:spMkLst>
        </pc:spChg>
      </pc:sldChg>
      <pc:sldChg chg="addSp delSp modSp modNotesTx">
        <pc:chgData name="ozlem altay" userId="fa3b264552e56c6a" providerId="LiveId" clId="{8B3DDC86-392D-4CD1-98FB-6CEB0DBABCB1}" dt="2020-02-17T22:06:19.486" v="745" actId="1076"/>
        <pc:sldMkLst>
          <pc:docMk/>
          <pc:sldMk cId="2199139614" sldId="260"/>
        </pc:sldMkLst>
        <pc:spChg chg="del">
          <ac:chgData name="ozlem altay" userId="fa3b264552e56c6a" providerId="LiveId" clId="{8B3DDC86-392D-4CD1-98FB-6CEB0DBABCB1}" dt="2020-02-17T22:01:29.229" v="633" actId="478"/>
          <ac:spMkLst>
            <pc:docMk/>
            <pc:sldMk cId="2199139614" sldId="260"/>
            <ac:spMk id="6" creationId="{00000000-0000-0000-0000-000000000000}"/>
          </ac:spMkLst>
        </pc:spChg>
        <pc:spChg chg="add del mod">
          <ac:chgData name="ozlem altay" userId="fa3b264552e56c6a" providerId="LiveId" clId="{8B3DDC86-392D-4CD1-98FB-6CEB0DBABCB1}" dt="2020-02-17T22:01:23.917" v="629"/>
          <ac:spMkLst>
            <pc:docMk/>
            <pc:sldMk cId="2199139614" sldId="260"/>
            <ac:spMk id="8" creationId="{8EC43E68-8808-459D-A0C5-BA55FBB51E42}"/>
          </ac:spMkLst>
        </pc:spChg>
        <pc:spChg chg="add mod">
          <ac:chgData name="ozlem altay" userId="fa3b264552e56c6a" providerId="LiveId" clId="{8B3DDC86-392D-4CD1-98FB-6CEB0DBABCB1}" dt="2020-02-17T22:06:19.486" v="745" actId="1076"/>
          <ac:spMkLst>
            <pc:docMk/>
            <pc:sldMk cId="2199139614" sldId="260"/>
            <ac:spMk id="11" creationId="{84E35EB3-8A4D-4809-9E34-D9890770CFF2}"/>
          </ac:spMkLst>
        </pc:spChg>
        <pc:spChg chg="add del mod">
          <ac:chgData name="ozlem altay" userId="fa3b264552e56c6a" providerId="LiveId" clId="{8B3DDC86-392D-4CD1-98FB-6CEB0DBABCB1}" dt="2020-02-17T22:05:54.593" v="740"/>
          <ac:spMkLst>
            <pc:docMk/>
            <pc:sldMk cId="2199139614" sldId="260"/>
            <ac:spMk id="13" creationId="{37359F41-1085-4C7C-9D00-5DCA0DEBED60}"/>
          </ac:spMkLst>
        </pc:spChg>
        <pc:picChg chg="del">
          <ac:chgData name="ozlem altay" userId="fa3b264552e56c6a" providerId="LiveId" clId="{8B3DDC86-392D-4CD1-98FB-6CEB0DBABCB1}" dt="2020-02-17T22:01:22.350" v="628" actId="478"/>
          <ac:picMkLst>
            <pc:docMk/>
            <pc:sldMk cId="2199139614" sldId="260"/>
            <ac:picMk id="5" creationId="{00000000-0000-0000-0000-000000000000}"/>
          </ac:picMkLst>
        </pc:picChg>
        <pc:picChg chg="add del mod">
          <ac:chgData name="ozlem altay" userId="fa3b264552e56c6a" providerId="LiveId" clId="{8B3DDC86-392D-4CD1-98FB-6CEB0DBABCB1}" dt="2020-02-17T22:05:43.270" v="739" actId="478"/>
          <ac:picMkLst>
            <pc:docMk/>
            <pc:sldMk cId="2199139614" sldId="260"/>
            <ac:picMk id="10" creationId="{8E4135E2-E5B7-413A-B173-FEED4D61B7F3}"/>
          </ac:picMkLst>
        </pc:picChg>
        <pc:picChg chg="add mod">
          <ac:chgData name="ozlem altay" userId="fa3b264552e56c6a" providerId="LiveId" clId="{8B3DDC86-392D-4CD1-98FB-6CEB0DBABCB1}" dt="2020-02-17T22:06:00.078" v="743" actId="1076"/>
          <ac:picMkLst>
            <pc:docMk/>
            <pc:sldMk cId="2199139614" sldId="260"/>
            <ac:picMk id="15" creationId="{5867A869-D9EC-48C1-A6F3-53C3438D1DD3}"/>
          </ac:picMkLst>
        </pc:picChg>
      </pc:sldChg>
      <pc:sldChg chg="modSp ord">
        <pc:chgData name="ozlem altay" userId="fa3b264552e56c6a" providerId="LiveId" clId="{8B3DDC86-392D-4CD1-98FB-6CEB0DBABCB1}" dt="2020-02-19T08:40:20.017" v="1027"/>
        <pc:sldMkLst>
          <pc:docMk/>
          <pc:sldMk cId="2813781825" sldId="261"/>
        </pc:sldMkLst>
        <pc:spChg chg="mod">
          <ac:chgData name="ozlem altay" userId="fa3b264552e56c6a" providerId="LiveId" clId="{8B3DDC86-392D-4CD1-98FB-6CEB0DBABCB1}" dt="2020-02-17T22:07:32.341" v="755" actId="1076"/>
          <ac:spMkLst>
            <pc:docMk/>
            <pc:sldMk cId="2813781825" sldId="261"/>
            <ac:spMk id="11" creationId="{00000000-0000-0000-0000-000000000000}"/>
          </ac:spMkLst>
        </pc:spChg>
        <pc:picChg chg="mod">
          <ac:chgData name="ozlem altay" userId="fa3b264552e56c6a" providerId="LiveId" clId="{8B3DDC86-392D-4CD1-98FB-6CEB0DBABCB1}" dt="2020-02-17T22:07:27.580" v="754" actId="14100"/>
          <ac:picMkLst>
            <pc:docMk/>
            <pc:sldMk cId="2813781825" sldId="261"/>
            <ac:picMk id="8" creationId="{00000000-0000-0000-0000-000000000000}"/>
          </ac:picMkLst>
        </pc:picChg>
      </pc:sldChg>
      <pc:sldChg chg="modSp">
        <pc:chgData name="ozlem altay" userId="fa3b264552e56c6a" providerId="LiveId" clId="{8B3DDC86-392D-4CD1-98FB-6CEB0DBABCB1}" dt="2020-02-14T10:48:02.092" v="14"/>
        <pc:sldMkLst>
          <pc:docMk/>
          <pc:sldMk cId="2131611219" sldId="262"/>
        </pc:sldMkLst>
        <pc:spChg chg="mod">
          <ac:chgData name="ozlem altay" userId="fa3b264552e56c6a" providerId="LiveId" clId="{8B3DDC86-392D-4CD1-98FB-6CEB0DBABCB1}" dt="2020-02-14T10:48:02.092" v="14"/>
          <ac:spMkLst>
            <pc:docMk/>
            <pc:sldMk cId="2131611219" sldId="262"/>
            <ac:spMk id="7" creationId="{00000000-0000-0000-0000-000000000000}"/>
          </ac:spMkLst>
        </pc:spChg>
      </pc:sldChg>
      <pc:sldChg chg="addSp modSp">
        <pc:chgData name="ozlem altay" userId="fa3b264552e56c6a" providerId="LiveId" clId="{8B3DDC86-392D-4CD1-98FB-6CEB0DBABCB1}" dt="2020-02-19T09:57:07.379" v="1362" actId="404"/>
        <pc:sldMkLst>
          <pc:docMk/>
          <pc:sldMk cId="3250927193" sldId="263"/>
        </pc:sldMkLst>
        <pc:spChg chg="add mod">
          <ac:chgData name="ozlem altay" userId="fa3b264552e56c6a" providerId="LiveId" clId="{8B3DDC86-392D-4CD1-98FB-6CEB0DBABCB1}" dt="2020-02-19T09:57:07.379" v="1362" actId="404"/>
          <ac:spMkLst>
            <pc:docMk/>
            <pc:sldMk cId="3250927193" sldId="263"/>
            <ac:spMk id="8" creationId="{7335EB01-B399-45A4-85FF-311AF777BF3E}"/>
          </ac:spMkLst>
        </pc:spChg>
      </pc:sldChg>
      <pc:sldChg chg="del">
        <pc:chgData name="ozlem altay" userId="fa3b264552e56c6a" providerId="LiveId" clId="{8B3DDC86-392D-4CD1-98FB-6CEB0DBABCB1}" dt="2020-02-17T12:40:23.044" v="316" actId="2696"/>
        <pc:sldMkLst>
          <pc:docMk/>
          <pc:sldMk cId="3035962113" sldId="264"/>
        </pc:sldMkLst>
      </pc:sldChg>
      <pc:sldChg chg="addSp modSp">
        <pc:chgData name="ozlem altay" userId="fa3b264552e56c6a" providerId="LiveId" clId="{8B3DDC86-392D-4CD1-98FB-6CEB0DBABCB1}" dt="2020-02-17T12:41:02.946" v="334" actId="20577"/>
        <pc:sldMkLst>
          <pc:docMk/>
          <pc:sldMk cId="3593074472" sldId="264"/>
        </pc:sldMkLst>
        <pc:spChg chg="add mod">
          <ac:chgData name="ozlem altay" userId="fa3b264552e56c6a" providerId="LiveId" clId="{8B3DDC86-392D-4CD1-98FB-6CEB0DBABCB1}" dt="2020-02-17T12:41:02.946" v="334" actId="20577"/>
          <ac:spMkLst>
            <pc:docMk/>
            <pc:sldMk cId="3593074472" sldId="264"/>
            <ac:spMk id="6" creationId="{BA27BDC7-2D39-4F08-B106-CEB09232F508}"/>
          </ac:spMkLst>
        </pc:spChg>
      </pc:sldChg>
      <pc:sldChg chg="modSp">
        <pc:chgData name="ozlem altay" userId="fa3b264552e56c6a" providerId="LiveId" clId="{8B3DDC86-392D-4CD1-98FB-6CEB0DBABCB1}" dt="2020-02-19T09:29:01.194" v="1200" actId="20577"/>
        <pc:sldMkLst>
          <pc:docMk/>
          <pc:sldMk cId="172164890" sldId="265"/>
        </pc:sldMkLst>
        <pc:spChg chg="mod">
          <ac:chgData name="ozlem altay" userId="fa3b264552e56c6a" providerId="LiveId" clId="{8B3DDC86-392D-4CD1-98FB-6CEB0DBABCB1}" dt="2020-02-19T09:29:01.194" v="1200" actId="20577"/>
          <ac:spMkLst>
            <pc:docMk/>
            <pc:sldMk cId="172164890" sldId="265"/>
            <ac:spMk id="7" creationId="{00000000-0000-0000-0000-000000000000}"/>
          </ac:spMkLst>
        </pc:spChg>
      </pc:sldChg>
      <pc:sldChg chg="addSp add del">
        <pc:chgData name="ozlem altay" userId="fa3b264552e56c6a" providerId="LiveId" clId="{8B3DDC86-392D-4CD1-98FB-6CEB0DBABCB1}" dt="2020-02-17T12:39:37.676" v="308" actId="47"/>
        <pc:sldMkLst>
          <pc:docMk/>
          <pc:sldMk cId="2946866566" sldId="267"/>
        </pc:sldMkLst>
        <pc:picChg chg="add">
          <ac:chgData name="ozlem altay" userId="fa3b264552e56c6a" providerId="LiveId" clId="{8B3DDC86-392D-4CD1-98FB-6CEB0DBABCB1}" dt="2020-02-14T10:41:22.420" v="1"/>
          <ac:picMkLst>
            <pc:docMk/>
            <pc:sldMk cId="2946866566" sldId="267"/>
            <ac:picMk id="5" creationId="{7A68276A-C05B-4762-91CA-B72CF9D41199}"/>
          </ac:picMkLst>
        </pc:picChg>
      </pc:sldChg>
      <pc:sldChg chg="add del">
        <pc:chgData name="ozlem altay" userId="fa3b264552e56c6a" providerId="LiveId" clId="{8B3DDC86-392D-4CD1-98FB-6CEB0DBABCB1}" dt="2020-02-17T12:39:38.348" v="309" actId="47"/>
        <pc:sldMkLst>
          <pc:docMk/>
          <pc:sldMk cId="3842219779" sldId="268"/>
        </pc:sldMkLst>
      </pc:sldChg>
      <pc:sldChg chg="add del">
        <pc:chgData name="ozlem altay" userId="fa3b264552e56c6a" providerId="LiveId" clId="{8B3DDC86-392D-4CD1-98FB-6CEB0DBABCB1}" dt="2020-02-17T12:39:40.249" v="310" actId="47"/>
        <pc:sldMkLst>
          <pc:docMk/>
          <pc:sldMk cId="941138242" sldId="269"/>
        </pc:sldMkLst>
      </pc:sldChg>
      <pc:sldChg chg="add del">
        <pc:chgData name="ozlem altay" userId="fa3b264552e56c6a" providerId="LiveId" clId="{8B3DDC86-392D-4CD1-98FB-6CEB0DBABCB1}" dt="2020-02-17T12:39:41.885" v="311" actId="47"/>
        <pc:sldMkLst>
          <pc:docMk/>
          <pc:sldMk cId="1845070048" sldId="270"/>
        </pc:sldMkLst>
      </pc:sldChg>
      <pc:sldChg chg="del">
        <pc:chgData name="ozlem altay" userId="fa3b264552e56c6a" providerId="LiveId" clId="{8B3DDC86-392D-4CD1-98FB-6CEB0DBABCB1}" dt="2020-02-17T13:04:06.784" v="585" actId="47"/>
        <pc:sldMkLst>
          <pc:docMk/>
          <pc:sldMk cId="3951629618" sldId="271"/>
        </pc:sldMkLst>
      </pc:sldChg>
      <pc:sldChg chg="del">
        <pc:chgData name="ozlem altay" userId="fa3b264552e56c6a" providerId="LiveId" clId="{8B3DDC86-392D-4CD1-98FB-6CEB0DBABCB1}" dt="2020-02-17T13:04:07.800" v="586" actId="47"/>
        <pc:sldMkLst>
          <pc:docMk/>
          <pc:sldMk cId="547920570" sldId="272"/>
        </pc:sldMkLst>
      </pc:sldChg>
      <pc:sldChg chg="del">
        <pc:chgData name="ozlem altay" userId="fa3b264552e56c6a" providerId="LiveId" clId="{8B3DDC86-392D-4CD1-98FB-6CEB0DBABCB1}" dt="2020-02-17T13:04:17.440" v="587" actId="47"/>
        <pc:sldMkLst>
          <pc:docMk/>
          <pc:sldMk cId="3281805301" sldId="273"/>
        </pc:sldMkLst>
      </pc:sldChg>
      <pc:sldChg chg="del">
        <pc:chgData name="ozlem altay" userId="fa3b264552e56c6a" providerId="LiveId" clId="{8B3DDC86-392D-4CD1-98FB-6CEB0DBABCB1}" dt="2020-02-17T13:04:18.705" v="588" actId="47"/>
        <pc:sldMkLst>
          <pc:docMk/>
          <pc:sldMk cId="3505036337" sldId="274"/>
        </pc:sldMkLst>
      </pc:sldChg>
      <pc:sldChg chg="addSp delSp modSp del mod setBg">
        <pc:chgData name="ozlem altay" userId="fa3b264552e56c6a" providerId="LiveId" clId="{8B3DDC86-392D-4CD1-98FB-6CEB0DBABCB1}" dt="2020-02-17T13:07:46.664" v="602" actId="47"/>
        <pc:sldMkLst>
          <pc:docMk/>
          <pc:sldMk cId="3447624548" sldId="275"/>
        </pc:sldMkLst>
        <pc:spChg chg="add del">
          <ac:chgData name="ozlem altay" userId="fa3b264552e56c6a" providerId="LiveId" clId="{8B3DDC86-392D-4CD1-98FB-6CEB0DBABCB1}" dt="2020-02-17T13:07:41.415" v="599" actId="26606"/>
          <ac:spMkLst>
            <pc:docMk/>
            <pc:sldMk cId="3447624548" sldId="275"/>
            <ac:spMk id="2" creationId="{00000000-0000-0000-0000-000000000000}"/>
          </ac:spMkLst>
        </pc:spChg>
        <pc:spChg chg="add del">
          <ac:chgData name="ozlem altay" userId="fa3b264552e56c6a" providerId="LiveId" clId="{8B3DDC86-392D-4CD1-98FB-6CEB0DBABCB1}" dt="2020-02-17T13:07:41.415" v="599" actId="26606"/>
          <ac:spMkLst>
            <pc:docMk/>
            <pc:sldMk cId="3447624548" sldId="275"/>
            <ac:spMk id="3" creationId="{00000000-0000-0000-0000-000000000000}"/>
          </ac:spMkLst>
        </pc:spChg>
        <pc:spChg chg="mod ord modVis">
          <ac:chgData name="ozlem altay" userId="fa3b264552e56c6a" providerId="LiveId" clId="{8B3DDC86-392D-4CD1-98FB-6CEB0DBABCB1}" dt="2020-02-17T13:07:41.415" v="599" actId="26606"/>
          <ac:spMkLst>
            <pc:docMk/>
            <pc:sldMk cId="3447624548" sldId="275"/>
            <ac:spMk id="4" creationId="{00000000-0000-0000-0000-000000000000}"/>
          </ac:spMkLst>
        </pc:spChg>
        <pc:spChg chg="add del">
          <ac:chgData name="ozlem altay" userId="fa3b264552e56c6a" providerId="LiveId" clId="{8B3DDC86-392D-4CD1-98FB-6CEB0DBABCB1}" dt="2020-02-17T13:07:21.034" v="595" actId="26606"/>
          <ac:spMkLst>
            <pc:docMk/>
            <pc:sldMk cId="3447624548" sldId="275"/>
            <ac:spMk id="10" creationId="{3582596D-544D-4180-B4CC-FF49E7DC0C19}"/>
          </ac:spMkLst>
        </pc:spChg>
        <pc:picChg chg="add del mod">
          <ac:chgData name="ozlem altay" userId="fa3b264552e56c6a" providerId="LiveId" clId="{8B3DDC86-392D-4CD1-98FB-6CEB0DBABCB1}" dt="2020-02-17T13:07:41.931" v="600"/>
          <ac:picMkLst>
            <pc:docMk/>
            <pc:sldMk cId="3447624548" sldId="275"/>
            <ac:picMk id="5" creationId="{96B6B201-10E9-45C8-975A-6F4F1FFEDF98}"/>
          </ac:picMkLst>
        </pc:picChg>
      </pc:sldChg>
      <pc:sldChg chg="add">
        <pc:chgData name="ozlem altay" userId="fa3b264552e56c6a" providerId="LiveId" clId="{8B3DDC86-392D-4CD1-98FB-6CEB0DBABCB1}" dt="2020-02-19T10:39:16.587" v="1704"/>
        <pc:sldMkLst>
          <pc:docMk/>
          <pc:sldMk cId="892269401" sldId="276"/>
        </pc:sldMkLst>
      </pc:sldChg>
      <pc:sldChg chg="addSp del">
        <pc:chgData name="ozlem altay" userId="fa3b264552e56c6a" providerId="LiveId" clId="{8B3DDC86-392D-4CD1-98FB-6CEB0DBABCB1}" dt="2020-02-19T10:39:07.769" v="1703" actId="2696"/>
        <pc:sldMkLst>
          <pc:docMk/>
          <pc:sldMk cId="2096625680" sldId="276"/>
        </pc:sldMkLst>
        <pc:picChg chg="add">
          <ac:chgData name="ozlem altay" userId="fa3b264552e56c6a" providerId="LiveId" clId="{8B3DDC86-392D-4CD1-98FB-6CEB0DBABCB1}" dt="2020-02-17T13:25:01.488" v="618"/>
          <ac:picMkLst>
            <pc:docMk/>
            <pc:sldMk cId="2096625680" sldId="276"/>
            <ac:picMk id="5" creationId="{E30F31F2-346D-48A0-998C-773E196C31E9}"/>
          </ac:picMkLst>
        </pc:picChg>
      </pc:sldChg>
      <pc:sldChg chg="addSp modSp">
        <pc:chgData name="ozlem altay" userId="fa3b264552e56c6a" providerId="LiveId" clId="{8B3DDC86-392D-4CD1-98FB-6CEB0DBABCB1}" dt="2020-02-19T10:37:05.353" v="1700" actId="1076"/>
        <pc:sldMkLst>
          <pc:docMk/>
          <pc:sldMk cId="717707051" sldId="277"/>
        </pc:sldMkLst>
        <pc:picChg chg="add mod">
          <ac:chgData name="ozlem altay" userId="fa3b264552e56c6a" providerId="LiveId" clId="{8B3DDC86-392D-4CD1-98FB-6CEB0DBABCB1}" dt="2020-02-19T10:37:05.353" v="1700" actId="1076"/>
          <ac:picMkLst>
            <pc:docMk/>
            <pc:sldMk cId="717707051" sldId="277"/>
            <ac:picMk id="1026" creationId="{DF0C1D88-119E-4784-81DC-6FDCD8C00AF9}"/>
          </ac:picMkLst>
        </pc:picChg>
      </pc:sldChg>
      <pc:sldChg chg="modSp">
        <pc:chgData name="ozlem altay" userId="fa3b264552e56c6a" providerId="LiveId" clId="{8B3DDC86-392D-4CD1-98FB-6CEB0DBABCB1}" dt="2020-02-17T12:40:13.826" v="315" actId="403"/>
        <pc:sldMkLst>
          <pc:docMk/>
          <pc:sldMk cId="2765717275" sldId="278"/>
        </pc:sldMkLst>
        <pc:spChg chg="mod">
          <ac:chgData name="ozlem altay" userId="fa3b264552e56c6a" providerId="LiveId" clId="{8B3DDC86-392D-4CD1-98FB-6CEB0DBABCB1}" dt="2020-02-17T12:40:13.826" v="315" actId="403"/>
          <ac:spMkLst>
            <pc:docMk/>
            <pc:sldMk cId="2765717275" sldId="278"/>
            <ac:spMk id="7" creationId="{00000000-0000-0000-0000-000000000000}"/>
          </ac:spMkLst>
        </pc:spChg>
      </pc:sldChg>
      <pc:sldChg chg="modSp">
        <pc:chgData name="ozlem altay" userId="fa3b264552e56c6a" providerId="LiveId" clId="{8B3DDC86-392D-4CD1-98FB-6CEB0DBABCB1}" dt="2020-02-19T10:52:07.935" v="1710" actId="403"/>
        <pc:sldMkLst>
          <pc:docMk/>
          <pc:sldMk cId="3041753138" sldId="279"/>
        </pc:sldMkLst>
        <pc:spChg chg="mod">
          <ac:chgData name="ozlem altay" userId="fa3b264552e56c6a" providerId="LiveId" clId="{8B3DDC86-392D-4CD1-98FB-6CEB0DBABCB1}" dt="2020-02-19T10:52:07.935" v="1710" actId="403"/>
          <ac:spMkLst>
            <pc:docMk/>
            <pc:sldMk cId="3041753138" sldId="279"/>
            <ac:spMk id="7" creationId="{00000000-0000-0000-0000-000000000000}"/>
          </ac:spMkLst>
        </pc:spChg>
      </pc:sldChg>
      <pc:sldChg chg="addSp delSp modSp add">
        <pc:chgData name="ozlem altay" userId="fa3b264552e56c6a" providerId="LiveId" clId="{8B3DDC86-392D-4CD1-98FB-6CEB0DBABCB1}" dt="2020-02-19T08:41:18.834" v="1033" actId="1076"/>
        <pc:sldMkLst>
          <pc:docMk/>
          <pc:sldMk cId="209336282" sldId="280"/>
        </pc:sldMkLst>
        <pc:spChg chg="mod">
          <ac:chgData name="ozlem altay" userId="fa3b264552e56c6a" providerId="LiveId" clId="{8B3DDC86-392D-4CD1-98FB-6CEB0DBABCB1}" dt="2020-02-14T10:44:39.804" v="8"/>
          <ac:spMkLst>
            <pc:docMk/>
            <pc:sldMk cId="209336282" sldId="280"/>
            <ac:spMk id="6" creationId="{00000000-0000-0000-0000-000000000000}"/>
          </ac:spMkLst>
        </pc:spChg>
        <pc:spChg chg="mod">
          <ac:chgData name="ozlem altay" userId="fa3b264552e56c6a" providerId="LiveId" clId="{8B3DDC86-392D-4CD1-98FB-6CEB0DBABCB1}" dt="2020-02-17T12:39:00.830" v="307" actId="404"/>
          <ac:spMkLst>
            <pc:docMk/>
            <pc:sldMk cId="209336282" sldId="280"/>
            <ac:spMk id="7" creationId="{00000000-0000-0000-0000-000000000000}"/>
          </ac:spMkLst>
        </pc:spChg>
        <pc:spChg chg="del mod">
          <ac:chgData name="ozlem altay" userId="fa3b264552e56c6a" providerId="LiveId" clId="{8B3DDC86-392D-4CD1-98FB-6CEB0DBABCB1}" dt="2020-02-14T10:45:16.076" v="9"/>
          <ac:spMkLst>
            <pc:docMk/>
            <pc:sldMk cId="209336282" sldId="280"/>
            <ac:spMk id="8" creationId="{00000000-0000-0000-0000-000000000000}"/>
          </ac:spMkLst>
        </pc:spChg>
        <pc:spChg chg="mod">
          <ac:chgData name="ozlem altay" userId="fa3b264552e56c6a" providerId="LiveId" clId="{8B3DDC86-392D-4CD1-98FB-6CEB0DBABCB1}" dt="2020-02-14T10:43:22.573" v="6"/>
          <ac:spMkLst>
            <pc:docMk/>
            <pc:sldMk cId="209336282" sldId="280"/>
            <ac:spMk id="9" creationId="{00000000-0000-0000-0000-000000000000}"/>
          </ac:spMkLst>
        </pc:spChg>
        <pc:picChg chg="add mod">
          <ac:chgData name="ozlem altay" userId="fa3b264552e56c6a" providerId="LiveId" clId="{8B3DDC86-392D-4CD1-98FB-6CEB0DBABCB1}" dt="2020-02-19T08:41:18.834" v="1033" actId="1076"/>
          <ac:picMkLst>
            <pc:docMk/>
            <pc:sldMk cId="209336282" sldId="280"/>
            <ac:picMk id="11" creationId="{D7E4488F-7DEC-48AB-A6CD-77541E0261FC}"/>
          </ac:picMkLst>
        </pc:picChg>
      </pc:sldChg>
      <pc:sldChg chg="delSp modSp del">
        <pc:chgData name="ozlem altay" userId="fa3b264552e56c6a" providerId="LiveId" clId="{8B3DDC86-392D-4CD1-98FB-6CEB0DBABCB1}" dt="2020-02-19T08:41:50.662" v="1034" actId="47"/>
        <pc:sldMkLst>
          <pc:docMk/>
          <pc:sldMk cId="2490865586" sldId="281"/>
        </pc:sldMkLst>
        <pc:spChg chg="mod">
          <ac:chgData name="ozlem altay" userId="fa3b264552e56c6a" providerId="LiveId" clId="{8B3DDC86-392D-4CD1-98FB-6CEB0DBABCB1}" dt="2020-02-14T10:53:57.504" v="24"/>
          <ac:spMkLst>
            <pc:docMk/>
            <pc:sldMk cId="2490865586" sldId="281"/>
            <ac:spMk id="3" creationId="{00000000-0000-0000-0000-000000000000}"/>
          </ac:spMkLst>
        </pc:spChg>
        <pc:spChg chg="mod">
          <ac:chgData name="ozlem altay" userId="fa3b264552e56c6a" providerId="LiveId" clId="{8B3DDC86-392D-4CD1-98FB-6CEB0DBABCB1}" dt="2020-02-14T10:48:26.251" v="16"/>
          <ac:spMkLst>
            <pc:docMk/>
            <pc:sldMk cId="2490865586" sldId="281"/>
            <ac:spMk id="6" creationId="{00000000-0000-0000-0000-000000000000}"/>
          </ac:spMkLst>
        </pc:spChg>
        <pc:spChg chg="mod">
          <ac:chgData name="ozlem altay" userId="fa3b264552e56c6a" providerId="LiveId" clId="{8B3DDC86-392D-4CD1-98FB-6CEB0DBABCB1}" dt="2020-02-14T10:49:26.654" v="18"/>
          <ac:spMkLst>
            <pc:docMk/>
            <pc:sldMk cId="2490865586" sldId="281"/>
            <ac:spMk id="7" creationId="{00000000-0000-0000-0000-000000000000}"/>
          </ac:spMkLst>
        </pc:spChg>
        <pc:spChg chg="del">
          <ac:chgData name="ozlem altay" userId="fa3b264552e56c6a" providerId="LiveId" clId="{8B3DDC86-392D-4CD1-98FB-6CEB0DBABCB1}" dt="2020-02-14T10:48:18.559" v="15"/>
          <ac:spMkLst>
            <pc:docMk/>
            <pc:sldMk cId="2490865586" sldId="281"/>
            <ac:spMk id="10" creationId="{00000000-0000-0000-0000-000000000000}"/>
          </ac:spMkLst>
        </pc:spChg>
      </pc:sldChg>
      <pc:sldChg chg="addSp modSp">
        <pc:chgData name="ozlem altay" userId="fa3b264552e56c6a" providerId="LiveId" clId="{8B3DDC86-392D-4CD1-98FB-6CEB0DBABCB1}" dt="2020-02-19T09:19:30.871" v="1106"/>
        <pc:sldMkLst>
          <pc:docMk/>
          <pc:sldMk cId="2433009595" sldId="282"/>
        </pc:sldMkLst>
        <pc:spChg chg="mod">
          <ac:chgData name="ozlem altay" userId="fa3b264552e56c6a" providerId="LiveId" clId="{8B3DDC86-392D-4CD1-98FB-6CEB0DBABCB1}" dt="2020-02-19T09:12:02.515" v="1100" actId="12"/>
          <ac:spMkLst>
            <pc:docMk/>
            <pc:sldMk cId="2433009595" sldId="282"/>
            <ac:spMk id="3" creationId="{00000000-0000-0000-0000-000000000000}"/>
          </ac:spMkLst>
        </pc:spChg>
        <pc:spChg chg="mod">
          <ac:chgData name="ozlem altay" userId="fa3b264552e56c6a" providerId="LiveId" clId="{8B3DDC86-392D-4CD1-98FB-6CEB0DBABCB1}" dt="2020-02-19T08:43:49.722" v="1042" actId="20577"/>
          <ac:spMkLst>
            <pc:docMk/>
            <pc:sldMk cId="2433009595" sldId="282"/>
            <ac:spMk id="6" creationId="{00000000-0000-0000-0000-000000000000}"/>
          </ac:spMkLst>
        </pc:spChg>
        <pc:spChg chg="mod">
          <ac:chgData name="ozlem altay" userId="fa3b264552e56c6a" providerId="LiveId" clId="{8B3DDC86-392D-4CD1-98FB-6CEB0DBABCB1}" dt="2020-02-14T10:50:03.739" v="20"/>
          <ac:spMkLst>
            <pc:docMk/>
            <pc:sldMk cId="2433009595" sldId="282"/>
            <ac:spMk id="7" creationId="{00000000-0000-0000-0000-000000000000}"/>
          </ac:spMkLst>
        </pc:spChg>
        <pc:spChg chg="add">
          <ac:chgData name="ozlem altay" userId="fa3b264552e56c6a" providerId="LiveId" clId="{8B3DDC86-392D-4CD1-98FB-6CEB0DBABCB1}" dt="2020-02-19T09:19:30.871" v="1106"/>
          <ac:spMkLst>
            <pc:docMk/>
            <pc:sldMk cId="2433009595" sldId="282"/>
            <ac:spMk id="8" creationId="{A24A89D4-4DEF-447B-8549-3B989E502D0F}"/>
          </ac:spMkLst>
        </pc:spChg>
      </pc:sldChg>
      <pc:sldChg chg="addSp modSp ord">
        <pc:chgData name="ozlem altay" userId="fa3b264552e56c6a" providerId="LiveId" clId="{8B3DDC86-392D-4CD1-98FB-6CEB0DBABCB1}" dt="2020-02-17T12:38:44.888" v="301" actId="1076"/>
        <pc:sldMkLst>
          <pc:docMk/>
          <pc:sldMk cId="3249536038" sldId="283"/>
        </pc:sldMkLst>
        <pc:spChg chg="add mod">
          <ac:chgData name="ozlem altay" userId="fa3b264552e56c6a" providerId="LiveId" clId="{8B3DDC86-392D-4CD1-98FB-6CEB0DBABCB1}" dt="2020-02-17T12:38:44.888" v="301" actId="1076"/>
          <ac:spMkLst>
            <pc:docMk/>
            <pc:sldMk cId="3249536038" sldId="283"/>
            <ac:spMk id="5" creationId="{0DA32016-4352-4AC3-8AD5-0D0627A1D698}"/>
          </ac:spMkLst>
        </pc:spChg>
        <pc:picChg chg="mod">
          <ac:chgData name="ozlem altay" userId="fa3b264552e56c6a" providerId="LiveId" clId="{8B3DDC86-392D-4CD1-98FB-6CEB0DBABCB1}" dt="2020-02-17T12:38:26.539" v="293" actId="1076"/>
          <ac:picMkLst>
            <pc:docMk/>
            <pc:sldMk cId="3249536038" sldId="283"/>
            <ac:picMk id="1026" creationId="{00000000-0000-0000-0000-000000000000}"/>
          </ac:picMkLst>
        </pc:picChg>
      </pc:sldChg>
      <pc:sldChg chg="addSp modSp">
        <pc:chgData name="ozlem altay" userId="fa3b264552e56c6a" providerId="LiveId" clId="{8B3DDC86-392D-4CD1-98FB-6CEB0DBABCB1}" dt="2020-02-19T09:19:37.287" v="1107"/>
        <pc:sldMkLst>
          <pc:docMk/>
          <pc:sldMk cId="3313082410" sldId="284"/>
        </pc:sldMkLst>
        <pc:spChg chg="mod">
          <ac:chgData name="ozlem altay" userId="fa3b264552e56c6a" providerId="LiveId" clId="{8B3DDC86-392D-4CD1-98FB-6CEB0DBABCB1}" dt="2020-02-14T10:52:42.109" v="23"/>
          <ac:spMkLst>
            <pc:docMk/>
            <pc:sldMk cId="3313082410" sldId="284"/>
            <ac:spMk id="7" creationId="{00000000-0000-0000-0000-000000000000}"/>
          </ac:spMkLst>
        </pc:spChg>
        <pc:spChg chg="mod">
          <ac:chgData name="ozlem altay" userId="fa3b264552e56c6a" providerId="LiveId" clId="{8B3DDC86-392D-4CD1-98FB-6CEB0DBABCB1}" dt="2020-02-14T10:51:05.023" v="21"/>
          <ac:spMkLst>
            <pc:docMk/>
            <pc:sldMk cId="3313082410" sldId="284"/>
            <ac:spMk id="8" creationId="{00000000-0000-0000-0000-000000000000}"/>
          </ac:spMkLst>
        </pc:spChg>
        <pc:spChg chg="add">
          <ac:chgData name="ozlem altay" userId="fa3b264552e56c6a" providerId="LiveId" clId="{8B3DDC86-392D-4CD1-98FB-6CEB0DBABCB1}" dt="2020-02-19T09:19:37.287" v="1107"/>
          <ac:spMkLst>
            <pc:docMk/>
            <pc:sldMk cId="3313082410" sldId="284"/>
            <ac:spMk id="9" creationId="{91E4BFC2-A6EB-489E-A927-F7A3B85BAC6F}"/>
          </ac:spMkLst>
        </pc:spChg>
      </pc:sldChg>
      <pc:sldChg chg="addSp modSp">
        <pc:chgData name="ozlem altay" userId="fa3b264552e56c6a" providerId="LiveId" clId="{8B3DDC86-392D-4CD1-98FB-6CEB0DBABCB1}" dt="2020-02-19T09:19:42.392" v="1108"/>
        <pc:sldMkLst>
          <pc:docMk/>
          <pc:sldMk cId="2779112855" sldId="285"/>
        </pc:sldMkLst>
        <pc:spChg chg="mod">
          <ac:chgData name="ozlem altay" userId="fa3b264552e56c6a" providerId="LiveId" clId="{8B3DDC86-392D-4CD1-98FB-6CEB0DBABCB1}" dt="2020-02-18T09:18:09.856" v="834" actId="20577"/>
          <ac:spMkLst>
            <pc:docMk/>
            <pc:sldMk cId="2779112855" sldId="285"/>
            <ac:spMk id="7" creationId="{00000000-0000-0000-0000-000000000000}"/>
          </ac:spMkLst>
        </pc:spChg>
        <pc:spChg chg="mod">
          <ac:chgData name="ozlem altay" userId="fa3b264552e56c6a" providerId="LiveId" clId="{8B3DDC86-392D-4CD1-98FB-6CEB0DBABCB1}" dt="2020-02-14T10:57:45.822" v="25"/>
          <ac:spMkLst>
            <pc:docMk/>
            <pc:sldMk cId="2779112855" sldId="285"/>
            <ac:spMk id="8" creationId="{00000000-0000-0000-0000-000000000000}"/>
          </ac:spMkLst>
        </pc:spChg>
        <pc:spChg chg="add">
          <ac:chgData name="ozlem altay" userId="fa3b264552e56c6a" providerId="LiveId" clId="{8B3DDC86-392D-4CD1-98FB-6CEB0DBABCB1}" dt="2020-02-19T09:19:42.392" v="1108"/>
          <ac:spMkLst>
            <pc:docMk/>
            <pc:sldMk cId="2779112855" sldId="285"/>
            <ac:spMk id="9" creationId="{906F36B2-72D8-4164-AE60-5C3F699E0BDF}"/>
          </ac:spMkLst>
        </pc:spChg>
      </pc:sldChg>
      <pc:sldChg chg="addSp delSp modSp add">
        <pc:chgData name="ozlem altay" userId="fa3b264552e56c6a" providerId="LiveId" clId="{8B3DDC86-392D-4CD1-98FB-6CEB0DBABCB1}" dt="2020-02-19T09:19:52.742" v="1111" actId="1076"/>
        <pc:sldMkLst>
          <pc:docMk/>
          <pc:sldMk cId="4177760522" sldId="286"/>
        </pc:sldMkLst>
        <pc:spChg chg="add del">
          <ac:chgData name="ozlem altay" userId="fa3b264552e56c6a" providerId="LiveId" clId="{8B3DDC86-392D-4CD1-98FB-6CEB0DBABCB1}" dt="2020-02-14T11:04:08.476" v="30"/>
          <ac:spMkLst>
            <pc:docMk/>
            <pc:sldMk cId="4177760522" sldId="286"/>
            <ac:spMk id="5" creationId="{6075301D-E0D7-48C9-8237-6072D9D67FDC}"/>
          </ac:spMkLst>
        </pc:spChg>
        <pc:spChg chg="mod">
          <ac:chgData name="ozlem altay" userId="fa3b264552e56c6a" providerId="LiveId" clId="{8B3DDC86-392D-4CD1-98FB-6CEB0DBABCB1}" dt="2020-02-18T09:18:43.830" v="838" actId="20577"/>
          <ac:spMkLst>
            <pc:docMk/>
            <pc:sldMk cId="4177760522" sldId="286"/>
            <ac:spMk id="7" creationId="{00000000-0000-0000-0000-000000000000}"/>
          </ac:spMkLst>
        </pc:spChg>
        <pc:spChg chg="add mod">
          <ac:chgData name="ozlem altay" userId="fa3b264552e56c6a" providerId="LiveId" clId="{8B3DDC86-392D-4CD1-98FB-6CEB0DBABCB1}" dt="2020-02-19T09:19:52.742" v="1111" actId="1076"/>
          <ac:spMkLst>
            <pc:docMk/>
            <pc:sldMk cId="4177760522" sldId="286"/>
            <ac:spMk id="9" creationId="{6C14623E-EA8D-4A47-8E46-CC08A26DEFE1}"/>
          </ac:spMkLst>
        </pc:spChg>
        <pc:picChg chg="add mod">
          <ac:chgData name="ozlem altay" userId="fa3b264552e56c6a" providerId="LiveId" clId="{8B3DDC86-392D-4CD1-98FB-6CEB0DBABCB1}" dt="2020-02-19T09:19:49.836" v="1110" actId="1076"/>
          <ac:picMkLst>
            <pc:docMk/>
            <pc:sldMk cId="4177760522" sldId="286"/>
            <ac:picMk id="5" creationId="{040DF06E-F334-4D3E-8FDC-395DF97BD404}"/>
          </ac:picMkLst>
        </pc:picChg>
      </pc:sldChg>
      <pc:sldChg chg="addSp delSp modSp add">
        <pc:chgData name="ozlem altay" userId="fa3b264552e56c6a" providerId="LiveId" clId="{8B3DDC86-392D-4CD1-98FB-6CEB0DBABCB1}" dt="2020-02-19T09:20:21.941" v="1119" actId="1076"/>
        <pc:sldMkLst>
          <pc:docMk/>
          <pc:sldMk cId="1673393836" sldId="287"/>
        </pc:sldMkLst>
        <pc:spChg chg="del">
          <ac:chgData name="ozlem altay" userId="fa3b264552e56c6a" providerId="LiveId" clId="{8B3DDC86-392D-4CD1-98FB-6CEB0DBABCB1}" dt="2020-02-18T09:18:52.023" v="839" actId="478"/>
          <ac:spMkLst>
            <pc:docMk/>
            <pc:sldMk cId="1673393836" sldId="287"/>
            <ac:spMk id="7" creationId="{00000000-0000-0000-0000-000000000000}"/>
          </ac:spMkLst>
        </pc:spChg>
        <pc:spChg chg="add mod">
          <ac:chgData name="ozlem altay" userId="fa3b264552e56c6a" providerId="LiveId" clId="{8B3DDC86-392D-4CD1-98FB-6CEB0DBABCB1}" dt="2020-02-19T09:20:19.245" v="1118" actId="1076"/>
          <ac:spMkLst>
            <pc:docMk/>
            <pc:sldMk cId="1673393836" sldId="287"/>
            <ac:spMk id="7" creationId="{C4386E1F-3172-436C-B278-378B45E16CED}"/>
          </ac:spMkLst>
        </pc:spChg>
        <pc:spChg chg="mod">
          <ac:chgData name="ozlem altay" userId="fa3b264552e56c6a" providerId="LiveId" clId="{8B3DDC86-392D-4CD1-98FB-6CEB0DBABCB1}" dt="2020-02-18T09:30:17.205" v="877" actId="113"/>
          <ac:spMkLst>
            <pc:docMk/>
            <pc:sldMk cId="1673393836" sldId="287"/>
            <ac:spMk id="8" creationId="{00000000-0000-0000-0000-000000000000}"/>
          </ac:spMkLst>
        </pc:spChg>
        <pc:picChg chg="add del mod">
          <ac:chgData name="ozlem altay" userId="fa3b264552e56c6a" providerId="LiveId" clId="{8B3DDC86-392D-4CD1-98FB-6CEB0DBABCB1}" dt="2020-02-18T09:29:26.524" v="846" actId="478"/>
          <ac:picMkLst>
            <pc:docMk/>
            <pc:sldMk cId="1673393836" sldId="287"/>
            <ac:picMk id="5" creationId="{BDFE3542-0D0B-46C9-B98C-662761575364}"/>
          </ac:picMkLst>
        </pc:picChg>
        <pc:picChg chg="add mod ord">
          <ac:chgData name="ozlem altay" userId="fa3b264552e56c6a" providerId="LiveId" clId="{8B3DDC86-392D-4CD1-98FB-6CEB0DBABCB1}" dt="2020-02-19T09:20:21.941" v="1119" actId="1076"/>
          <ac:picMkLst>
            <pc:docMk/>
            <pc:sldMk cId="1673393836" sldId="287"/>
            <ac:picMk id="6" creationId="{D45B7FF6-5010-4931-AA0E-A059F38E4E50}"/>
          </ac:picMkLst>
        </pc:picChg>
      </pc:sldChg>
      <pc:sldChg chg="modSp ord">
        <pc:chgData name="ozlem altay" userId="fa3b264552e56c6a" providerId="LiveId" clId="{8B3DDC86-392D-4CD1-98FB-6CEB0DBABCB1}" dt="2020-02-19T10:52:18.835" v="1713" actId="403"/>
        <pc:sldMkLst>
          <pc:docMk/>
          <pc:sldMk cId="1886978846" sldId="288"/>
        </pc:sldMkLst>
        <pc:spChg chg="mod">
          <ac:chgData name="ozlem altay" userId="fa3b264552e56c6a" providerId="LiveId" clId="{8B3DDC86-392D-4CD1-98FB-6CEB0DBABCB1}" dt="2020-02-19T10:52:18.835" v="1713" actId="403"/>
          <ac:spMkLst>
            <pc:docMk/>
            <pc:sldMk cId="1886978846" sldId="288"/>
            <ac:spMk id="3" creationId="{00000000-0000-0000-0000-000000000000}"/>
          </ac:spMkLst>
        </pc:spChg>
        <pc:spChg chg="mod">
          <ac:chgData name="ozlem altay" userId="fa3b264552e56c6a" providerId="LiveId" clId="{8B3DDC86-392D-4CD1-98FB-6CEB0DBABCB1}" dt="2020-02-19T09:32:19.674" v="1210" actId="20577"/>
          <ac:spMkLst>
            <pc:docMk/>
            <pc:sldMk cId="1886978846" sldId="288"/>
            <ac:spMk id="7" creationId="{00000000-0000-0000-0000-000000000000}"/>
          </ac:spMkLst>
        </pc:spChg>
        <pc:spChg chg="mod">
          <ac:chgData name="ozlem altay" userId="fa3b264552e56c6a" providerId="LiveId" clId="{8B3DDC86-392D-4CD1-98FB-6CEB0DBABCB1}" dt="2020-02-19T09:32:15.651" v="1209" actId="20577"/>
          <ac:spMkLst>
            <pc:docMk/>
            <pc:sldMk cId="1886978846" sldId="288"/>
            <ac:spMk id="8" creationId="{00000000-0000-0000-0000-000000000000}"/>
          </ac:spMkLst>
        </pc:spChg>
      </pc:sldChg>
      <pc:sldChg chg="modSp add">
        <pc:chgData name="ozlem altay" userId="fa3b264552e56c6a" providerId="LiveId" clId="{8B3DDC86-392D-4CD1-98FB-6CEB0DBABCB1}" dt="2020-02-14T11:05:47.294" v="33"/>
        <pc:sldMkLst>
          <pc:docMk/>
          <pc:sldMk cId="2450571831" sldId="288"/>
        </pc:sldMkLst>
        <pc:spChg chg="mod">
          <ac:chgData name="ozlem altay" userId="fa3b264552e56c6a" providerId="LiveId" clId="{8B3DDC86-392D-4CD1-98FB-6CEB0DBABCB1}" dt="2020-02-14T11:05:47.294" v="33"/>
          <ac:spMkLst>
            <pc:docMk/>
            <pc:sldMk cId="2450571831" sldId="288"/>
            <ac:spMk id="7" creationId="{00000000-0000-0000-0000-000000000000}"/>
          </ac:spMkLst>
        </pc:spChg>
      </pc:sldChg>
      <pc:sldChg chg="addSp delSp modSp add del ord">
        <pc:chgData name="ozlem altay" userId="fa3b264552e56c6a" providerId="LiveId" clId="{8B3DDC86-392D-4CD1-98FB-6CEB0DBABCB1}" dt="2020-02-17T12:28:29.505" v="220" actId="47"/>
        <pc:sldMkLst>
          <pc:docMk/>
          <pc:sldMk cId="2986783197" sldId="289"/>
        </pc:sldMkLst>
        <pc:spChg chg="del mod">
          <ac:chgData name="ozlem altay" userId="fa3b264552e56c6a" providerId="LiveId" clId="{8B3DDC86-392D-4CD1-98FB-6CEB0DBABCB1}" dt="2020-02-16T01:49:50.705" v="56" actId="478"/>
          <ac:spMkLst>
            <pc:docMk/>
            <pc:sldMk cId="2986783197" sldId="289"/>
            <ac:spMk id="2" creationId="{00000000-0000-0000-0000-000000000000}"/>
          </ac:spMkLst>
        </pc:spChg>
        <pc:spChg chg="del">
          <ac:chgData name="ozlem altay" userId="fa3b264552e56c6a" providerId="LiveId" clId="{8B3DDC86-392D-4CD1-98FB-6CEB0DBABCB1}" dt="2020-02-16T01:49:01.201" v="37" actId="478"/>
          <ac:spMkLst>
            <pc:docMk/>
            <pc:sldMk cId="2986783197" sldId="289"/>
            <ac:spMk id="8" creationId="{00000000-0000-0000-0000-000000000000}"/>
          </ac:spMkLst>
        </pc:spChg>
        <pc:spChg chg="add mod">
          <ac:chgData name="ozlem altay" userId="fa3b264552e56c6a" providerId="LiveId" clId="{8B3DDC86-392D-4CD1-98FB-6CEB0DBABCB1}" dt="2020-02-16T01:50:04.211" v="62" actId="27636"/>
          <ac:spMkLst>
            <pc:docMk/>
            <pc:sldMk cId="2986783197" sldId="289"/>
            <ac:spMk id="9" creationId="{F47CDF98-7969-491D-8963-0B1E5EEC49C5}"/>
          </ac:spMkLst>
        </pc:spChg>
        <pc:spChg chg="add del mod">
          <ac:chgData name="ozlem altay" userId="fa3b264552e56c6a" providerId="LiveId" clId="{8B3DDC86-392D-4CD1-98FB-6CEB0DBABCB1}" dt="2020-02-17T12:25:18.565" v="179"/>
          <ac:spMkLst>
            <pc:docMk/>
            <pc:sldMk cId="2986783197" sldId="289"/>
            <ac:spMk id="10" creationId="{DF2AF8FE-C9E1-4EE8-AF79-89364ED76325}"/>
          </ac:spMkLst>
        </pc:spChg>
        <pc:picChg chg="del">
          <ac:chgData name="ozlem altay" userId="fa3b264552e56c6a" providerId="LiveId" clId="{8B3DDC86-392D-4CD1-98FB-6CEB0DBABCB1}" dt="2020-02-16T01:48:57.377" v="36" actId="478"/>
          <ac:picMkLst>
            <pc:docMk/>
            <pc:sldMk cId="2986783197" sldId="289"/>
            <ac:picMk id="5" creationId="{00000000-0000-0000-0000-000000000000}"/>
          </ac:picMkLst>
        </pc:picChg>
      </pc:sldChg>
      <pc:sldChg chg="addSp modSp add del ord">
        <pc:chgData name="ozlem altay" userId="fa3b264552e56c6a" providerId="LiveId" clId="{8B3DDC86-392D-4CD1-98FB-6CEB0DBABCB1}" dt="2020-02-19T08:37:30.707" v="924" actId="2696"/>
        <pc:sldMkLst>
          <pc:docMk/>
          <pc:sldMk cId="2958925148" sldId="290"/>
        </pc:sldMkLst>
        <pc:spChg chg="add mod">
          <ac:chgData name="ozlem altay" userId="fa3b264552e56c6a" providerId="LiveId" clId="{8B3DDC86-392D-4CD1-98FB-6CEB0DBABCB1}" dt="2020-02-17T12:23:30.394" v="150" actId="20577"/>
          <ac:spMkLst>
            <pc:docMk/>
            <pc:sldMk cId="2958925148" sldId="290"/>
            <ac:spMk id="8" creationId="{15347A9C-8972-4DB9-B170-5EFC5BA82D7C}"/>
          </ac:spMkLst>
        </pc:spChg>
        <pc:spChg chg="mod">
          <ac:chgData name="ozlem altay" userId="fa3b264552e56c6a" providerId="LiveId" clId="{8B3DDC86-392D-4CD1-98FB-6CEB0DBABCB1}" dt="2020-02-17T12:20:22.449" v="129" actId="465"/>
          <ac:spMkLst>
            <pc:docMk/>
            <pc:sldMk cId="2958925148" sldId="290"/>
            <ac:spMk id="10" creationId="{DF2AF8FE-C9E1-4EE8-AF79-89364ED76325}"/>
          </ac:spMkLst>
        </pc:spChg>
        <pc:spChg chg="add mod">
          <ac:chgData name="ozlem altay" userId="fa3b264552e56c6a" providerId="LiveId" clId="{8B3DDC86-392D-4CD1-98FB-6CEB0DBABCB1}" dt="2020-02-17T12:23:18.550" v="144" actId="20577"/>
          <ac:spMkLst>
            <pc:docMk/>
            <pc:sldMk cId="2958925148" sldId="290"/>
            <ac:spMk id="11" creationId="{8A33F800-506C-4D1B-8752-84DFC9A1BA96}"/>
          </ac:spMkLst>
        </pc:spChg>
        <pc:spChg chg="add mod">
          <ac:chgData name="ozlem altay" userId="fa3b264552e56c6a" providerId="LiveId" clId="{8B3DDC86-392D-4CD1-98FB-6CEB0DBABCB1}" dt="2020-02-18T09:16:32.532" v="825" actId="20577"/>
          <ac:spMkLst>
            <pc:docMk/>
            <pc:sldMk cId="2958925148" sldId="290"/>
            <ac:spMk id="12" creationId="{8BE211A7-A5BB-4D0D-8BB3-8AAE38C49A8F}"/>
          </ac:spMkLst>
        </pc:spChg>
        <pc:spChg chg="add mod">
          <ac:chgData name="ozlem altay" userId="fa3b264552e56c6a" providerId="LiveId" clId="{8B3DDC86-392D-4CD1-98FB-6CEB0DBABCB1}" dt="2020-02-17T12:23:33.775" v="154" actId="20577"/>
          <ac:spMkLst>
            <pc:docMk/>
            <pc:sldMk cId="2958925148" sldId="290"/>
            <ac:spMk id="13" creationId="{DE318213-E88E-4542-B798-9C0585DACF28}"/>
          </ac:spMkLst>
        </pc:spChg>
        <pc:spChg chg="add mod">
          <ac:chgData name="ozlem altay" userId="fa3b264552e56c6a" providerId="LiveId" clId="{8B3DDC86-392D-4CD1-98FB-6CEB0DBABCB1}" dt="2020-02-17T12:19:29.840" v="123" actId="1076"/>
          <ac:spMkLst>
            <pc:docMk/>
            <pc:sldMk cId="2958925148" sldId="290"/>
            <ac:spMk id="14" creationId="{FE4DCEFF-93F7-46A0-96C3-906472D84AB6}"/>
          </ac:spMkLst>
        </pc:spChg>
        <pc:spChg chg="add mod">
          <ac:chgData name="ozlem altay" userId="fa3b264552e56c6a" providerId="LiveId" clId="{8B3DDC86-392D-4CD1-98FB-6CEB0DBABCB1}" dt="2020-02-17T12:19:21.867" v="122" actId="571"/>
          <ac:spMkLst>
            <pc:docMk/>
            <pc:sldMk cId="2958925148" sldId="290"/>
            <ac:spMk id="15" creationId="{ED0BCB6E-101F-4A59-A8F4-CEAD752B390C}"/>
          </ac:spMkLst>
        </pc:spChg>
        <pc:spChg chg="add mod">
          <ac:chgData name="ozlem altay" userId="fa3b264552e56c6a" providerId="LiveId" clId="{8B3DDC86-392D-4CD1-98FB-6CEB0DBABCB1}" dt="2020-02-17T12:19:21.867" v="122" actId="571"/>
          <ac:spMkLst>
            <pc:docMk/>
            <pc:sldMk cId="2958925148" sldId="290"/>
            <ac:spMk id="16" creationId="{05CCDE96-4EAC-4290-AE9F-E68C214203CA}"/>
          </ac:spMkLst>
        </pc:spChg>
        <pc:spChg chg="add mod">
          <ac:chgData name="ozlem altay" userId="fa3b264552e56c6a" providerId="LiveId" clId="{8B3DDC86-392D-4CD1-98FB-6CEB0DBABCB1}" dt="2020-02-17T12:19:21.867" v="122" actId="571"/>
          <ac:spMkLst>
            <pc:docMk/>
            <pc:sldMk cId="2958925148" sldId="290"/>
            <ac:spMk id="17" creationId="{8B9C8035-D0E7-4FA3-A536-5AC781617100}"/>
          </ac:spMkLst>
        </pc:spChg>
        <pc:spChg chg="add mod">
          <ac:chgData name="ozlem altay" userId="fa3b264552e56c6a" providerId="LiveId" clId="{8B3DDC86-392D-4CD1-98FB-6CEB0DBABCB1}" dt="2020-02-17T12:23:37.561" v="158" actId="20577"/>
          <ac:spMkLst>
            <pc:docMk/>
            <pc:sldMk cId="2958925148" sldId="290"/>
            <ac:spMk id="18" creationId="{92FA3611-7BD2-4DEE-94DC-15B394BB3D57}"/>
          </ac:spMkLst>
        </pc:spChg>
      </pc:sldChg>
      <pc:sldChg chg="modSp add del ord">
        <pc:chgData name="ozlem altay" userId="fa3b264552e56c6a" providerId="LiveId" clId="{8B3DDC86-392D-4CD1-98FB-6CEB0DBABCB1}" dt="2020-02-17T12:28:28.935" v="219" actId="47"/>
        <pc:sldMkLst>
          <pc:docMk/>
          <pc:sldMk cId="1072121161" sldId="291"/>
        </pc:sldMkLst>
        <pc:spChg chg="mod">
          <ac:chgData name="ozlem altay" userId="fa3b264552e56c6a" providerId="LiveId" clId="{8B3DDC86-392D-4CD1-98FB-6CEB0DBABCB1}" dt="2020-02-17T12:28:13.012" v="215" actId="21"/>
          <ac:spMkLst>
            <pc:docMk/>
            <pc:sldMk cId="1072121161" sldId="291"/>
            <ac:spMk id="10" creationId="{DF2AF8FE-C9E1-4EE8-AF79-89364ED76325}"/>
          </ac:spMkLst>
        </pc:spChg>
      </pc:sldChg>
      <pc:sldChg chg="delSp modSp add del">
        <pc:chgData name="ozlem altay" userId="fa3b264552e56c6a" providerId="LiveId" clId="{8B3DDC86-392D-4CD1-98FB-6CEB0DBABCB1}" dt="2020-02-17T12:34:35.947" v="270" actId="47"/>
        <pc:sldMkLst>
          <pc:docMk/>
          <pc:sldMk cId="613862031" sldId="292"/>
        </pc:sldMkLst>
        <pc:spChg chg="del mod">
          <ac:chgData name="ozlem altay" userId="fa3b264552e56c6a" providerId="LiveId" clId="{8B3DDC86-392D-4CD1-98FB-6CEB0DBABCB1}" dt="2020-02-17T12:32:02.369" v="245"/>
          <ac:spMkLst>
            <pc:docMk/>
            <pc:sldMk cId="613862031" sldId="292"/>
            <ac:spMk id="10" creationId="{DF2AF8FE-C9E1-4EE8-AF79-89364ED76325}"/>
          </ac:spMkLst>
        </pc:spChg>
      </pc:sldChg>
      <pc:sldChg chg="delSp modSp add del">
        <pc:chgData name="ozlem altay" userId="fa3b264552e56c6a" providerId="LiveId" clId="{8B3DDC86-392D-4CD1-98FB-6CEB0DBABCB1}" dt="2020-02-17T12:37:29.248" v="288" actId="47"/>
        <pc:sldMkLst>
          <pc:docMk/>
          <pc:sldMk cId="350762629" sldId="293"/>
        </pc:sldMkLst>
        <pc:spChg chg="del mod">
          <ac:chgData name="ozlem altay" userId="fa3b264552e56c6a" providerId="LiveId" clId="{8B3DDC86-392D-4CD1-98FB-6CEB0DBABCB1}" dt="2020-02-17T12:33:07.417" v="256"/>
          <ac:spMkLst>
            <pc:docMk/>
            <pc:sldMk cId="350762629" sldId="293"/>
            <ac:spMk id="10" creationId="{DF2AF8FE-C9E1-4EE8-AF79-89364ED76325}"/>
          </ac:spMkLst>
        </pc:spChg>
      </pc:sldChg>
      <pc:sldChg chg="delSp modSp add del">
        <pc:chgData name="ozlem altay" userId="fa3b264552e56c6a" providerId="LiveId" clId="{8B3DDC86-392D-4CD1-98FB-6CEB0DBABCB1}" dt="2020-02-17T12:37:27.921" v="287" actId="47"/>
        <pc:sldMkLst>
          <pc:docMk/>
          <pc:sldMk cId="3808293236" sldId="294"/>
        </pc:sldMkLst>
        <pc:spChg chg="del mod">
          <ac:chgData name="ozlem altay" userId="fa3b264552e56c6a" providerId="LiveId" clId="{8B3DDC86-392D-4CD1-98FB-6CEB0DBABCB1}" dt="2020-02-17T12:35:35.316" v="277"/>
          <ac:spMkLst>
            <pc:docMk/>
            <pc:sldMk cId="3808293236" sldId="294"/>
            <ac:spMk id="10" creationId="{DF2AF8FE-C9E1-4EE8-AF79-89364ED76325}"/>
          </ac:spMkLst>
        </pc:spChg>
      </pc:sldChg>
      <pc:sldChg chg="delSp modSp add del">
        <pc:chgData name="ozlem altay" userId="fa3b264552e56c6a" providerId="LiveId" clId="{8B3DDC86-392D-4CD1-98FB-6CEB0DBABCB1}" dt="2020-02-17T12:28:30.463" v="221" actId="47"/>
        <pc:sldMkLst>
          <pc:docMk/>
          <pc:sldMk cId="543218313" sldId="295"/>
        </pc:sldMkLst>
        <pc:spChg chg="del mod">
          <ac:chgData name="ozlem altay" userId="fa3b264552e56c6a" providerId="LiveId" clId="{8B3DDC86-392D-4CD1-98FB-6CEB0DBABCB1}" dt="2020-02-17T12:22:41.581" v="141"/>
          <ac:spMkLst>
            <pc:docMk/>
            <pc:sldMk cId="543218313" sldId="295"/>
            <ac:spMk id="10" creationId="{DF2AF8FE-C9E1-4EE8-AF79-89364ED76325}"/>
          </ac:spMkLst>
        </pc:spChg>
      </pc:sldChg>
      <pc:sldChg chg="delSp modSp add del">
        <pc:chgData name="ozlem altay" userId="fa3b264552e56c6a" providerId="LiveId" clId="{8B3DDC86-392D-4CD1-98FB-6CEB0DBABCB1}" dt="2020-02-19T08:37:30.707" v="924" actId="2696"/>
        <pc:sldMkLst>
          <pc:docMk/>
          <pc:sldMk cId="1964605673" sldId="296"/>
        </pc:sldMkLst>
        <pc:spChg chg="mod">
          <ac:chgData name="ozlem altay" userId="fa3b264552e56c6a" providerId="LiveId" clId="{8B3DDC86-392D-4CD1-98FB-6CEB0DBABCB1}" dt="2020-02-17T12:25:33.585" v="187" actId="1076"/>
          <ac:spMkLst>
            <pc:docMk/>
            <pc:sldMk cId="1964605673" sldId="296"/>
            <ac:spMk id="8" creationId="{15347A9C-8972-4DB9-B170-5EFC5BA82D7C}"/>
          </ac:spMkLst>
        </pc:spChg>
        <pc:spChg chg="mod">
          <ac:chgData name="ozlem altay" userId="fa3b264552e56c6a" providerId="LiveId" clId="{8B3DDC86-392D-4CD1-98FB-6CEB0DBABCB1}" dt="2020-02-17T12:24:21.708" v="167"/>
          <ac:spMkLst>
            <pc:docMk/>
            <pc:sldMk cId="1964605673" sldId="296"/>
            <ac:spMk id="10" creationId="{DF2AF8FE-C9E1-4EE8-AF79-89364ED76325}"/>
          </ac:spMkLst>
        </pc:spChg>
        <pc:spChg chg="mod">
          <ac:chgData name="ozlem altay" userId="fa3b264552e56c6a" providerId="LiveId" clId="{8B3DDC86-392D-4CD1-98FB-6CEB0DBABCB1}" dt="2020-02-17T12:25:11.083" v="176" actId="1076"/>
          <ac:spMkLst>
            <pc:docMk/>
            <pc:sldMk cId="1964605673" sldId="296"/>
            <ac:spMk id="11" creationId="{8A33F800-506C-4D1B-8752-84DFC9A1BA96}"/>
          </ac:spMkLst>
        </pc:spChg>
        <pc:spChg chg="mod">
          <ac:chgData name="ozlem altay" userId="fa3b264552e56c6a" providerId="LiveId" clId="{8B3DDC86-392D-4CD1-98FB-6CEB0DBABCB1}" dt="2020-02-17T12:24:50.159" v="173"/>
          <ac:spMkLst>
            <pc:docMk/>
            <pc:sldMk cId="1964605673" sldId="296"/>
            <ac:spMk id="12" creationId="{8BE211A7-A5BB-4D0D-8BB3-8AAE38C49A8F}"/>
          </ac:spMkLst>
        </pc:spChg>
        <pc:spChg chg="del">
          <ac:chgData name="ozlem altay" userId="fa3b264552e56c6a" providerId="LiveId" clId="{8B3DDC86-392D-4CD1-98FB-6CEB0DBABCB1}" dt="2020-02-17T12:25:35.365" v="188" actId="478"/>
          <ac:spMkLst>
            <pc:docMk/>
            <pc:sldMk cId="1964605673" sldId="296"/>
            <ac:spMk id="13" creationId="{DE318213-E88E-4542-B798-9C0585DACF28}"/>
          </ac:spMkLst>
        </pc:spChg>
        <pc:spChg chg="del">
          <ac:chgData name="ozlem altay" userId="fa3b264552e56c6a" providerId="LiveId" clId="{8B3DDC86-392D-4CD1-98FB-6CEB0DBABCB1}" dt="2020-02-17T12:25:37.205" v="189" actId="478"/>
          <ac:spMkLst>
            <pc:docMk/>
            <pc:sldMk cId="1964605673" sldId="296"/>
            <ac:spMk id="18" creationId="{92FA3611-7BD2-4DEE-94DC-15B394BB3D57}"/>
          </ac:spMkLst>
        </pc:spChg>
      </pc:sldChg>
      <pc:sldChg chg="delSp modSp add del ord">
        <pc:chgData name="ozlem altay" userId="fa3b264552e56c6a" providerId="LiveId" clId="{8B3DDC86-392D-4CD1-98FB-6CEB0DBABCB1}" dt="2020-02-19T08:37:30.707" v="924" actId="2696"/>
        <pc:sldMkLst>
          <pc:docMk/>
          <pc:sldMk cId="2940621525" sldId="297"/>
        </pc:sldMkLst>
        <pc:spChg chg="mod">
          <ac:chgData name="ozlem altay" userId="fa3b264552e56c6a" providerId="LiveId" clId="{8B3DDC86-392D-4CD1-98FB-6CEB0DBABCB1}" dt="2020-02-17T12:28:05.551" v="214" actId="20577"/>
          <ac:spMkLst>
            <pc:docMk/>
            <pc:sldMk cId="2940621525" sldId="297"/>
            <ac:spMk id="8" creationId="{15347A9C-8972-4DB9-B170-5EFC5BA82D7C}"/>
          </ac:spMkLst>
        </pc:spChg>
        <pc:spChg chg="mod">
          <ac:chgData name="ozlem altay" userId="fa3b264552e56c6a" providerId="LiveId" clId="{8B3DDC86-392D-4CD1-98FB-6CEB0DBABCB1}" dt="2020-02-17T12:26:58.493" v="201"/>
          <ac:spMkLst>
            <pc:docMk/>
            <pc:sldMk cId="2940621525" sldId="297"/>
            <ac:spMk id="10" creationId="{DF2AF8FE-C9E1-4EE8-AF79-89364ED76325}"/>
          </ac:spMkLst>
        </pc:spChg>
        <pc:spChg chg="del mod">
          <ac:chgData name="ozlem altay" userId="fa3b264552e56c6a" providerId="LiveId" clId="{8B3DDC86-392D-4CD1-98FB-6CEB0DBABCB1}" dt="2020-02-17T12:27:18.783" v="205" actId="478"/>
          <ac:spMkLst>
            <pc:docMk/>
            <pc:sldMk cId="2940621525" sldId="297"/>
            <ac:spMk id="11" creationId="{8A33F800-506C-4D1B-8752-84DFC9A1BA96}"/>
          </ac:spMkLst>
        </pc:spChg>
        <pc:spChg chg="mod">
          <ac:chgData name="ozlem altay" userId="fa3b264552e56c6a" providerId="LiveId" clId="{8B3DDC86-392D-4CD1-98FB-6CEB0DBABCB1}" dt="2020-02-17T12:27:22.411" v="206" actId="14100"/>
          <ac:spMkLst>
            <pc:docMk/>
            <pc:sldMk cId="2940621525" sldId="297"/>
            <ac:spMk id="12" creationId="{8BE211A7-A5BB-4D0D-8BB3-8AAE38C49A8F}"/>
          </ac:spMkLst>
        </pc:spChg>
        <pc:spChg chg="mod">
          <ac:chgData name="ozlem altay" userId="fa3b264552e56c6a" providerId="LiveId" clId="{8B3DDC86-392D-4CD1-98FB-6CEB0DBABCB1}" dt="2020-02-17T12:28:00.097" v="212"/>
          <ac:spMkLst>
            <pc:docMk/>
            <pc:sldMk cId="2940621525" sldId="297"/>
            <ac:spMk id="13" creationId="{DE318213-E88E-4542-B798-9C0585DACF28}"/>
          </ac:spMkLst>
        </pc:spChg>
        <pc:spChg chg="mod">
          <ac:chgData name="ozlem altay" userId="fa3b264552e56c6a" providerId="LiveId" clId="{8B3DDC86-392D-4CD1-98FB-6CEB0DBABCB1}" dt="2020-02-17T12:28:24.677" v="218" actId="20577"/>
          <ac:spMkLst>
            <pc:docMk/>
            <pc:sldMk cId="2940621525" sldId="297"/>
            <ac:spMk id="18" creationId="{92FA3611-7BD2-4DEE-94DC-15B394BB3D57}"/>
          </ac:spMkLst>
        </pc:spChg>
      </pc:sldChg>
      <pc:sldChg chg="modSp add del">
        <pc:chgData name="ozlem altay" userId="fa3b264552e56c6a" providerId="LiveId" clId="{8B3DDC86-392D-4CD1-98FB-6CEB0DBABCB1}" dt="2020-02-17T12:28:56.897" v="224" actId="2696"/>
        <pc:sldMkLst>
          <pc:docMk/>
          <pc:sldMk cId="361136397" sldId="298"/>
        </pc:sldMkLst>
        <pc:spChg chg="mod">
          <ac:chgData name="ozlem altay" userId="fa3b264552e56c6a" providerId="LiveId" clId="{8B3DDC86-392D-4CD1-98FB-6CEB0DBABCB1}" dt="2020-02-17T12:28:53.039" v="223" actId="207"/>
          <ac:spMkLst>
            <pc:docMk/>
            <pc:sldMk cId="361136397" sldId="298"/>
            <ac:spMk id="8" creationId="{15347A9C-8972-4DB9-B170-5EFC5BA82D7C}"/>
          </ac:spMkLst>
        </pc:spChg>
        <pc:spChg chg="mod">
          <ac:chgData name="ozlem altay" userId="fa3b264552e56c6a" providerId="LiveId" clId="{8B3DDC86-392D-4CD1-98FB-6CEB0DBABCB1}" dt="2020-02-17T12:28:53.039" v="223" actId="207"/>
          <ac:spMkLst>
            <pc:docMk/>
            <pc:sldMk cId="361136397" sldId="298"/>
            <ac:spMk id="10" creationId="{DF2AF8FE-C9E1-4EE8-AF79-89364ED76325}"/>
          </ac:spMkLst>
        </pc:spChg>
        <pc:spChg chg="mod">
          <ac:chgData name="ozlem altay" userId="fa3b264552e56c6a" providerId="LiveId" clId="{8B3DDC86-392D-4CD1-98FB-6CEB0DBABCB1}" dt="2020-02-17T12:28:53.039" v="223" actId="207"/>
          <ac:spMkLst>
            <pc:docMk/>
            <pc:sldMk cId="361136397" sldId="298"/>
            <ac:spMk id="11" creationId="{8A33F800-506C-4D1B-8752-84DFC9A1BA96}"/>
          </ac:spMkLst>
        </pc:spChg>
        <pc:spChg chg="mod">
          <ac:chgData name="ozlem altay" userId="fa3b264552e56c6a" providerId="LiveId" clId="{8B3DDC86-392D-4CD1-98FB-6CEB0DBABCB1}" dt="2020-02-17T12:28:53.039" v="223" actId="207"/>
          <ac:spMkLst>
            <pc:docMk/>
            <pc:sldMk cId="361136397" sldId="298"/>
            <ac:spMk id="12" creationId="{8BE211A7-A5BB-4D0D-8BB3-8AAE38C49A8F}"/>
          </ac:spMkLst>
        </pc:spChg>
        <pc:spChg chg="mod">
          <ac:chgData name="ozlem altay" userId="fa3b264552e56c6a" providerId="LiveId" clId="{8B3DDC86-392D-4CD1-98FB-6CEB0DBABCB1}" dt="2020-02-17T12:28:53.039" v="223" actId="207"/>
          <ac:spMkLst>
            <pc:docMk/>
            <pc:sldMk cId="361136397" sldId="298"/>
            <ac:spMk id="13" creationId="{DE318213-E88E-4542-B798-9C0585DACF28}"/>
          </ac:spMkLst>
        </pc:spChg>
        <pc:spChg chg="mod">
          <ac:chgData name="ozlem altay" userId="fa3b264552e56c6a" providerId="LiveId" clId="{8B3DDC86-392D-4CD1-98FB-6CEB0DBABCB1}" dt="2020-02-17T12:28:53.039" v="223" actId="207"/>
          <ac:spMkLst>
            <pc:docMk/>
            <pc:sldMk cId="361136397" sldId="298"/>
            <ac:spMk id="18" creationId="{92FA3611-7BD2-4DEE-94DC-15B394BB3D57}"/>
          </ac:spMkLst>
        </pc:spChg>
      </pc:sldChg>
      <pc:sldChg chg="delSp modSp add del">
        <pc:chgData name="ozlem altay" userId="fa3b264552e56c6a" providerId="LiveId" clId="{8B3DDC86-392D-4CD1-98FB-6CEB0DBABCB1}" dt="2020-02-19T08:37:30.707" v="924" actId="2696"/>
        <pc:sldMkLst>
          <pc:docMk/>
          <pc:sldMk cId="817818910" sldId="298"/>
        </pc:sldMkLst>
        <pc:spChg chg="mod">
          <ac:chgData name="ozlem altay" userId="fa3b264552e56c6a" providerId="LiveId" clId="{8B3DDC86-392D-4CD1-98FB-6CEB0DBABCB1}" dt="2020-02-17T12:31:55.633" v="241"/>
          <ac:spMkLst>
            <pc:docMk/>
            <pc:sldMk cId="817818910" sldId="298"/>
            <ac:spMk id="8" creationId="{15347A9C-8972-4DB9-B170-5EFC5BA82D7C}"/>
          </ac:spMkLst>
        </pc:spChg>
        <pc:spChg chg="mod">
          <ac:chgData name="ozlem altay" userId="fa3b264552e56c6a" providerId="LiveId" clId="{8B3DDC86-392D-4CD1-98FB-6CEB0DBABCB1}" dt="2020-02-17T12:30:53.355" v="231" actId="20577"/>
          <ac:spMkLst>
            <pc:docMk/>
            <pc:sldMk cId="817818910" sldId="298"/>
            <ac:spMk id="10" creationId="{DF2AF8FE-C9E1-4EE8-AF79-89364ED76325}"/>
          </ac:spMkLst>
        </pc:spChg>
        <pc:spChg chg="mod">
          <ac:chgData name="ozlem altay" userId="fa3b264552e56c6a" providerId="LiveId" clId="{8B3DDC86-392D-4CD1-98FB-6CEB0DBABCB1}" dt="2020-02-17T12:31:35.979" v="238"/>
          <ac:spMkLst>
            <pc:docMk/>
            <pc:sldMk cId="817818910" sldId="298"/>
            <ac:spMk id="11" creationId="{8A33F800-506C-4D1B-8752-84DFC9A1BA96}"/>
          </ac:spMkLst>
        </pc:spChg>
        <pc:spChg chg="mod">
          <ac:chgData name="ozlem altay" userId="fa3b264552e56c6a" providerId="LiveId" clId="{8B3DDC86-392D-4CD1-98FB-6CEB0DBABCB1}" dt="2020-02-17T12:31:15.365" v="234" actId="207"/>
          <ac:spMkLst>
            <pc:docMk/>
            <pc:sldMk cId="817818910" sldId="298"/>
            <ac:spMk id="12" creationId="{8BE211A7-A5BB-4D0D-8BB3-8AAE38C49A8F}"/>
          </ac:spMkLst>
        </pc:spChg>
        <pc:spChg chg="mod">
          <ac:chgData name="ozlem altay" userId="fa3b264552e56c6a" providerId="LiveId" clId="{8B3DDC86-392D-4CD1-98FB-6CEB0DBABCB1}" dt="2020-02-17T12:32:05.914" v="246"/>
          <ac:spMkLst>
            <pc:docMk/>
            <pc:sldMk cId="817818910" sldId="298"/>
            <ac:spMk id="13" creationId="{DE318213-E88E-4542-B798-9C0585DACF28}"/>
          </ac:spMkLst>
        </pc:spChg>
        <pc:spChg chg="del">
          <ac:chgData name="ozlem altay" userId="fa3b264552e56c6a" providerId="LiveId" clId="{8B3DDC86-392D-4CD1-98FB-6CEB0DBABCB1}" dt="2020-02-17T12:32:08.414" v="247" actId="478"/>
          <ac:spMkLst>
            <pc:docMk/>
            <pc:sldMk cId="817818910" sldId="298"/>
            <ac:spMk id="18" creationId="{92FA3611-7BD2-4DEE-94DC-15B394BB3D57}"/>
          </ac:spMkLst>
        </pc:spChg>
        <pc:picChg chg="del mod">
          <ac:chgData name="ozlem altay" userId="fa3b264552e56c6a" providerId="LiveId" clId="{8B3DDC86-392D-4CD1-98FB-6CEB0DBABCB1}" dt="2020-02-17T12:32:09.268" v="248" actId="478"/>
          <ac:picMkLst>
            <pc:docMk/>
            <pc:sldMk cId="817818910" sldId="298"/>
            <ac:picMk id="7" creationId="{00000000-0000-0000-0000-000000000000}"/>
          </ac:picMkLst>
        </pc:picChg>
      </pc:sldChg>
      <pc:sldChg chg="delSp modSp del">
        <pc:chgData name="ozlem altay" userId="fa3b264552e56c6a" providerId="LiveId" clId="{8B3DDC86-392D-4CD1-98FB-6CEB0DBABCB1}" dt="2020-02-19T08:37:30.707" v="924" actId="2696"/>
        <pc:sldMkLst>
          <pc:docMk/>
          <pc:sldMk cId="4196702379" sldId="299"/>
        </pc:sldMkLst>
        <pc:spChg chg="mod">
          <ac:chgData name="ozlem altay" userId="fa3b264552e56c6a" providerId="LiveId" clId="{8B3DDC86-392D-4CD1-98FB-6CEB0DBABCB1}" dt="2020-02-17T12:34:13.628" v="265"/>
          <ac:spMkLst>
            <pc:docMk/>
            <pc:sldMk cId="4196702379" sldId="299"/>
            <ac:spMk id="8" creationId="{15347A9C-8972-4DB9-B170-5EFC5BA82D7C}"/>
          </ac:spMkLst>
        </pc:spChg>
        <pc:spChg chg="mod">
          <ac:chgData name="ozlem altay" userId="fa3b264552e56c6a" providerId="LiveId" clId="{8B3DDC86-392D-4CD1-98FB-6CEB0DBABCB1}" dt="2020-02-17T12:32:43.857" v="253"/>
          <ac:spMkLst>
            <pc:docMk/>
            <pc:sldMk cId="4196702379" sldId="299"/>
            <ac:spMk id="10" creationId="{DF2AF8FE-C9E1-4EE8-AF79-89364ED76325}"/>
          </ac:spMkLst>
        </pc:spChg>
        <pc:spChg chg="mod">
          <ac:chgData name="ozlem altay" userId="fa3b264552e56c6a" providerId="LiveId" clId="{8B3DDC86-392D-4CD1-98FB-6CEB0DBABCB1}" dt="2020-02-17T12:34:05.063" v="263"/>
          <ac:spMkLst>
            <pc:docMk/>
            <pc:sldMk cId="4196702379" sldId="299"/>
            <ac:spMk id="11" creationId="{8A33F800-506C-4D1B-8752-84DFC9A1BA96}"/>
          </ac:spMkLst>
        </pc:spChg>
        <pc:spChg chg="mod">
          <ac:chgData name="ozlem altay" userId="fa3b264552e56c6a" providerId="LiveId" clId="{8B3DDC86-392D-4CD1-98FB-6CEB0DBABCB1}" dt="2020-02-17T12:33:56.463" v="261"/>
          <ac:spMkLst>
            <pc:docMk/>
            <pc:sldMk cId="4196702379" sldId="299"/>
            <ac:spMk id="12" creationId="{8BE211A7-A5BB-4D0D-8BB3-8AAE38C49A8F}"/>
          </ac:spMkLst>
        </pc:spChg>
        <pc:spChg chg="mod">
          <ac:chgData name="ozlem altay" userId="fa3b264552e56c6a" providerId="LiveId" clId="{8B3DDC86-392D-4CD1-98FB-6CEB0DBABCB1}" dt="2020-02-17T12:34:23.198" v="267"/>
          <ac:spMkLst>
            <pc:docMk/>
            <pc:sldMk cId="4196702379" sldId="299"/>
            <ac:spMk id="13" creationId="{DE318213-E88E-4542-B798-9C0585DACF28}"/>
          </ac:spMkLst>
        </pc:spChg>
        <pc:spChg chg="del mod">
          <ac:chgData name="ozlem altay" userId="fa3b264552e56c6a" providerId="LiveId" clId="{8B3DDC86-392D-4CD1-98FB-6CEB0DBABCB1}" dt="2020-02-17T12:34:45.125" v="272" actId="478"/>
          <ac:spMkLst>
            <pc:docMk/>
            <pc:sldMk cId="4196702379" sldId="299"/>
            <ac:spMk id="14" creationId="{FE4DCEFF-93F7-46A0-96C3-906472D84AB6}"/>
          </ac:spMkLst>
        </pc:spChg>
        <pc:spChg chg="del mod">
          <ac:chgData name="ozlem altay" userId="fa3b264552e56c6a" providerId="LiveId" clId="{8B3DDC86-392D-4CD1-98FB-6CEB0DBABCB1}" dt="2020-02-17T12:34:30.521" v="269" actId="478"/>
          <ac:spMkLst>
            <pc:docMk/>
            <pc:sldMk cId="4196702379" sldId="299"/>
            <ac:spMk id="18" creationId="{92FA3611-7BD2-4DEE-94DC-15B394BB3D57}"/>
          </ac:spMkLst>
        </pc:spChg>
      </pc:sldChg>
      <pc:sldChg chg="delSp modSp add del">
        <pc:chgData name="ozlem altay" userId="fa3b264552e56c6a" providerId="LiveId" clId="{8B3DDC86-392D-4CD1-98FB-6CEB0DBABCB1}" dt="2020-02-19T08:37:30.707" v="924" actId="2696"/>
        <pc:sldMkLst>
          <pc:docMk/>
          <pc:sldMk cId="3999095519" sldId="300"/>
        </pc:sldMkLst>
        <pc:spChg chg="mod">
          <ac:chgData name="ozlem altay" userId="fa3b264552e56c6a" providerId="LiveId" clId="{8B3DDC86-392D-4CD1-98FB-6CEB0DBABCB1}" dt="2020-02-17T12:36:36.055" v="286" actId="1076"/>
          <ac:spMkLst>
            <pc:docMk/>
            <pc:sldMk cId="3999095519" sldId="300"/>
            <ac:spMk id="8" creationId="{15347A9C-8972-4DB9-B170-5EFC5BA82D7C}"/>
          </ac:spMkLst>
        </pc:spChg>
        <pc:spChg chg="mod">
          <ac:chgData name="ozlem altay" userId="fa3b264552e56c6a" providerId="LiveId" clId="{8B3DDC86-392D-4CD1-98FB-6CEB0DBABCB1}" dt="2020-02-17T12:35:53.097" v="279" actId="21"/>
          <ac:spMkLst>
            <pc:docMk/>
            <pc:sldMk cId="3999095519" sldId="300"/>
            <ac:spMk id="10" creationId="{DF2AF8FE-C9E1-4EE8-AF79-89364ED76325}"/>
          </ac:spMkLst>
        </pc:spChg>
        <pc:spChg chg="mod">
          <ac:chgData name="ozlem altay" userId="fa3b264552e56c6a" providerId="LiveId" clId="{8B3DDC86-392D-4CD1-98FB-6CEB0DBABCB1}" dt="2020-02-17T12:36:30.623" v="284" actId="21"/>
          <ac:spMkLst>
            <pc:docMk/>
            <pc:sldMk cId="3999095519" sldId="300"/>
            <ac:spMk id="11" creationId="{8A33F800-506C-4D1B-8752-84DFC9A1BA96}"/>
          </ac:spMkLst>
        </pc:spChg>
        <pc:spChg chg="mod">
          <ac:chgData name="ozlem altay" userId="fa3b264552e56c6a" providerId="LiveId" clId="{8B3DDC86-392D-4CD1-98FB-6CEB0DBABCB1}" dt="2020-02-17T12:36:15.916" v="282" actId="21"/>
          <ac:spMkLst>
            <pc:docMk/>
            <pc:sldMk cId="3999095519" sldId="300"/>
            <ac:spMk id="12" creationId="{8BE211A7-A5BB-4D0D-8BB3-8AAE38C49A8F}"/>
          </ac:spMkLst>
        </pc:spChg>
        <pc:spChg chg="del mod">
          <ac:chgData name="ozlem altay" userId="fa3b264552e56c6a" providerId="LiveId" clId="{8B3DDC86-392D-4CD1-98FB-6CEB0DBABCB1}" dt="2020-02-17T12:37:40.068" v="289" actId="478"/>
          <ac:spMkLst>
            <pc:docMk/>
            <pc:sldMk cId="3999095519" sldId="300"/>
            <ac:spMk id="13" creationId="{DE318213-E88E-4542-B798-9C0585DACF28}"/>
          </ac:spMkLst>
        </pc:spChg>
      </pc:sldChg>
      <pc:sldChg chg="modSp ord">
        <pc:chgData name="ozlem altay" userId="fa3b264552e56c6a" providerId="LiveId" clId="{8B3DDC86-392D-4CD1-98FB-6CEB0DBABCB1}" dt="2020-02-17T22:13:20.452" v="783"/>
        <pc:sldMkLst>
          <pc:docMk/>
          <pc:sldMk cId="3584941718" sldId="301"/>
        </pc:sldMkLst>
        <pc:spChg chg="mod">
          <ac:chgData name="ozlem altay" userId="fa3b264552e56c6a" providerId="LiveId" clId="{8B3DDC86-392D-4CD1-98FB-6CEB0DBABCB1}" dt="2020-02-17T22:12:50.308" v="775" actId="20577"/>
          <ac:spMkLst>
            <pc:docMk/>
            <pc:sldMk cId="3584941718" sldId="301"/>
            <ac:spMk id="5" creationId="{0DA32016-4352-4AC3-8AD5-0D0627A1D698}"/>
          </ac:spMkLst>
        </pc:spChg>
      </pc:sldChg>
      <pc:sldChg chg="addSp modSp add del ord">
        <pc:chgData name="ozlem altay" userId="fa3b264552e56c6a" providerId="LiveId" clId="{8B3DDC86-392D-4CD1-98FB-6CEB0DBABCB1}" dt="2020-02-19T10:39:07.769" v="1703" actId="2696"/>
        <pc:sldMkLst>
          <pc:docMk/>
          <pc:sldMk cId="1315787046" sldId="302"/>
        </pc:sldMkLst>
        <pc:spChg chg="add mod">
          <ac:chgData name="ozlem altay" userId="fa3b264552e56c6a" providerId="LiveId" clId="{8B3DDC86-392D-4CD1-98FB-6CEB0DBABCB1}" dt="2020-02-17T12:41:59.949" v="393" actId="1076"/>
          <ac:spMkLst>
            <pc:docMk/>
            <pc:sldMk cId="1315787046" sldId="302"/>
            <ac:spMk id="6" creationId="{1FA9E5FE-F5C3-4E78-8860-122AFDDED4D8}"/>
          </ac:spMkLst>
        </pc:spChg>
      </pc:sldChg>
      <pc:sldChg chg="add">
        <pc:chgData name="ozlem altay" userId="fa3b264552e56c6a" providerId="LiveId" clId="{8B3DDC86-392D-4CD1-98FB-6CEB0DBABCB1}" dt="2020-02-19T10:39:16.587" v="1704"/>
        <pc:sldMkLst>
          <pc:docMk/>
          <pc:sldMk cId="2308368458" sldId="302"/>
        </pc:sldMkLst>
      </pc:sldChg>
      <pc:sldChg chg="del">
        <pc:chgData name="ozlem altay" userId="fa3b264552e56c6a" providerId="LiveId" clId="{8B3DDC86-392D-4CD1-98FB-6CEB0DBABCB1}" dt="2020-02-17T12:43:03.599" v="396" actId="47"/>
        <pc:sldMkLst>
          <pc:docMk/>
          <pc:sldMk cId="2319069596" sldId="303"/>
        </pc:sldMkLst>
      </pc:sldChg>
      <pc:sldChg chg="addSp delSp modSp">
        <pc:chgData name="ozlem altay" userId="fa3b264552e56c6a" providerId="LiveId" clId="{8B3DDC86-392D-4CD1-98FB-6CEB0DBABCB1}" dt="2020-02-19T10:16:58.818" v="1595" actId="21"/>
        <pc:sldMkLst>
          <pc:docMk/>
          <pc:sldMk cId="3784220174" sldId="304"/>
        </pc:sldMkLst>
        <pc:spChg chg="add del mod">
          <ac:chgData name="ozlem altay" userId="fa3b264552e56c6a" providerId="LiveId" clId="{8B3DDC86-392D-4CD1-98FB-6CEB0DBABCB1}" dt="2020-02-19T10:16:48.782" v="1592" actId="21"/>
          <ac:spMkLst>
            <pc:docMk/>
            <pc:sldMk cId="3784220174" sldId="304"/>
            <ac:spMk id="5" creationId="{0BEE235E-973F-47EC-87CC-7E6F6390DB61}"/>
          </ac:spMkLst>
        </pc:spChg>
        <pc:spChg chg="mod">
          <ac:chgData name="ozlem altay" userId="fa3b264552e56c6a" providerId="LiveId" clId="{8B3DDC86-392D-4CD1-98FB-6CEB0DBABCB1}" dt="2020-02-17T13:00:25.378" v="547" actId="1076"/>
          <ac:spMkLst>
            <pc:docMk/>
            <pc:sldMk cId="3784220174" sldId="304"/>
            <ac:spMk id="6" creationId="{00000000-0000-0000-0000-000000000000}"/>
          </ac:spMkLst>
        </pc:spChg>
        <pc:spChg chg="mod">
          <ac:chgData name="ozlem altay" userId="fa3b264552e56c6a" providerId="LiveId" clId="{8B3DDC86-392D-4CD1-98FB-6CEB0DBABCB1}" dt="2020-02-17T12:47:58.383" v="521" actId="6549"/>
          <ac:spMkLst>
            <pc:docMk/>
            <pc:sldMk cId="3784220174" sldId="304"/>
            <ac:spMk id="7" creationId="{00000000-0000-0000-0000-000000000000}"/>
          </ac:spMkLst>
        </pc:spChg>
        <pc:spChg chg="mod">
          <ac:chgData name="ozlem altay" userId="fa3b264552e56c6a" providerId="LiveId" clId="{8B3DDC86-392D-4CD1-98FB-6CEB0DBABCB1}" dt="2020-02-19T10:07:36.899" v="1498" actId="20577"/>
          <ac:spMkLst>
            <pc:docMk/>
            <pc:sldMk cId="3784220174" sldId="304"/>
            <ac:spMk id="8" creationId="{00000000-0000-0000-0000-000000000000}"/>
          </ac:spMkLst>
        </pc:spChg>
        <pc:spChg chg="mod">
          <ac:chgData name="ozlem altay" userId="fa3b264552e56c6a" providerId="LiveId" clId="{8B3DDC86-392D-4CD1-98FB-6CEB0DBABCB1}" dt="2020-02-17T12:43:12.328" v="410" actId="20577"/>
          <ac:spMkLst>
            <pc:docMk/>
            <pc:sldMk cId="3784220174" sldId="304"/>
            <ac:spMk id="9" creationId="{00000000-0000-0000-0000-000000000000}"/>
          </ac:spMkLst>
        </pc:spChg>
        <pc:spChg chg="add del mod">
          <ac:chgData name="ozlem altay" userId="fa3b264552e56c6a" providerId="LiveId" clId="{8B3DDC86-392D-4CD1-98FB-6CEB0DBABCB1}" dt="2020-02-19T10:16:58.818" v="1595" actId="21"/>
          <ac:spMkLst>
            <pc:docMk/>
            <pc:sldMk cId="3784220174" sldId="304"/>
            <ac:spMk id="10" creationId="{79CDD35D-5082-4B0E-A1E2-CB957CEBF1D7}"/>
          </ac:spMkLst>
        </pc:spChg>
        <pc:picChg chg="del">
          <ac:chgData name="ozlem altay" userId="fa3b264552e56c6a" providerId="LiveId" clId="{8B3DDC86-392D-4CD1-98FB-6CEB0DBABCB1}" dt="2020-02-17T13:01:06.383" v="557" actId="478"/>
          <ac:picMkLst>
            <pc:docMk/>
            <pc:sldMk cId="3784220174" sldId="304"/>
            <ac:picMk id="10" creationId="{098EE62F-0F5E-45E0-8E48-F2B0996A6924}"/>
          </ac:picMkLst>
        </pc:picChg>
      </pc:sldChg>
      <pc:sldChg chg="addSp delSp modSp">
        <pc:chgData name="ozlem altay" userId="fa3b264552e56c6a" providerId="LiveId" clId="{8B3DDC86-392D-4CD1-98FB-6CEB0DBABCB1}" dt="2020-02-19T10:18:26.612" v="1610" actId="1076"/>
        <pc:sldMkLst>
          <pc:docMk/>
          <pc:sldMk cId="4136599814" sldId="305"/>
        </pc:sldMkLst>
        <pc:spChg chg="mod">
          <ac:chgData name="ozlem altay" userId="fa3b264552e56c6a" providerId="LiveId" clId="{8B3DDC86-392D-4CD1-98FB-6CEB0DBABCB1}" dt="2020-02-19T10:12:30.120" v="1572" actId="20577"/>
          <ac:spMkLst>
            <pc:docMk/>
            <pc:sldMk cId="4136599814" sldId="305"/>
            <ac:spMk id="3" creationId="{00000000-0000-0000-0000-000000000000}"/>
          </ac:spMkLst>
        </pc:spChg>
        <pc:spChg chg="add mod">
          <ac:chgData name="ozlem altay" userId="fa3b264552e56c6a" providerId="LiveId" clId="{8B3DDC86-392D-4CD1-98FB-6CEB0DBABCB1}" dt="2020-02-19T10:08:37.631" v="1525" actId="1076"/>
          <ac:spMkLst>
            <pc:docMk/>
            <pc:sldMk cId="4136599814" sldId="305"/>
            <ac:spMk id="5" creationId="{73F8D537-DAB1-41E3-A199-E437ADE1F8D5}"/>
          </ac:spMkLst>
        </pc:spChg>
        <pc:spChg chg="del">
          <ac:chgData name="ozlem altay" userId="fa3b264552e56c6a" providerId="LiveId" clId="{8B3DDC86-392D-4CD1-98FB-6CEB0DBABCB1}" dt="2020-02-17T13:00:34.048" v="548" actId="478"/>
          <ac:spMkLst>
            <pc:docMk/>
            <pc:sldMk cId="4136599814" sldId="305"/>
            <ac:spMk id="6" creationId="{00000000-0000-0000-0000-000000000000}"/>
          </ac:spMkLst>
        </pc:spChg>
        <pc:spChg chg="add mod">
          <ac:chgData name="ozlem altay" userId="fa3b264552e56c6a" providerId="LiveId" clId="{8B3DDC86-392D-4CD1-98FB-6CEB0DBABCB1}" dt="2020-02-19T10:18:05.309" v="1607" actId="1076"/>
          <ac:spMkLst>
            <pc:docMk/>
            <pc:sldMk cId="4136599814" sldId="305"/>
            <ac:spMk id="6" creationId="{2B60AA80-420E-4361-8DD4-0BB1C6E98169}"/>
          </ac:spMkLst>
        </pc:spChg>
        <pc:spChg chg="mod">
          <ac:chgData name="ozlem altay" userId="fa3b264552e56c6a" providerId="LiveId" clId="{8B3DDC86-392D-4CD1-98FB-6CEB0DBABCB1}" dt="2020-02-17T12:44:57.236" v="467" actId="1076"/>
          <ac:spMkLst>
            <pc:docMk/>
            <pc:sldMk cId="4136599814" sldId="305"/>
            <ac:spMk id="7" creationId="{00000000-0000-0000-0000-000000000000}"/>
          </ac:spMkLst>
        </pc:spChg>
        <pc:spChg chg="add">
          <ac:chgData name="ozlem altay" userId="fa3b264552e56c6a" providerId="LiveId" clId="{8B3DDC86-392D-4CD1-98FB-6CEB0DBABCB1}" dt="2020-02-17T13:00:35.878" v="549"/>
          <ac:spMkLst>
            <pc:docMk/>
            <pc:sldMk cId="4136599814" sldId="305"/>
            <ac:spMk id="8" creationId="{B9D852AF-C178-49B8-A4C8-CA647F856460}"/>
          </ac:spMkLst>
        </pc:spChg>
        <pc:spChg chg="add mod">
          <ac:chgData name="ozlem altay" userId="fa3b264552e56c6a" providerId="LiveId" clId="{8B3DDC86-392D-4CD1-98FB-6CEB0DBABCB1}" dt="2020-02-19T10:08:46.678" v="1529" actId="1076"/>
          <ac:spMkLst>
            <pc:docMk/>
            <pc:sldMk cId="4136599814" sldId="305"/>
            <ac:spMk id="9" creationId="{88A9CF4B-5110-4047-A41C-BA2E84563DBF}"/>
          </ac:spMkLst>
        </pc:spChg>
        <pc:spChg chg="mod">
          <ac:chgData name="ozlem altay" userId="fa3b264552e56c6a" providerId="LiveId" clId="{8B3DDC86-392D-4CD1-98FB-6CEB0DBABCB1}" dt="2020-02-19T10:03:26.008" v="1443" actId="5793"/>
          <ac:spMkLst>
            <pc:docMk/>
            <pc:sldMk cId="4136599814" sldId="305"/>
            <ac:spMk id="10" creationId="{00000000-0000-0000-0000-000000000000}"/>
          </ac:spMkLst>
        </pc:spChg>
        <pc:spChg chg="add mod">
          <ac:chgData name="ozlem altay" userId="fa3b264552e56c6a" providerId="LiveId" clId="{8B3DDC86-392D-4CD1-98FB-6CEB0DBABCB1}" dt="2020-02-19T10:08:44.636" v="1528" actId="1076"/>
          <ac:spMkLst>
            <pc:docMk/>
            <pc:sldMk cId="4136599814" sldId="305"/>
            <ac:spMk id="11" creationId="{9E5F7E2B-39CE-44A2-A7B6-86DA89D5080A}"/>
          </ac:spMkLst>
        </pc:spChg>
        <pc:spChg chg="add mod">
          <ac:chgData name="ozlem altay" userId="fa3b264552e56c6a" providerId="LiveId" clId="{8B3DDC86-392D-4CD1-98FB-6CEB0DBABCB1}" dt="2020-02-19T10:18:26.612" v="1610" actId="1076"/>
          <ac:spMkLst>
            <pc:docMk/>
            <pc:sldMk cId="4136599814" sldId="305"/>
            <ac:spMk id="12" creationId="{37438E1B-934B-4C0D-BF14-5E468A9BC628}"/>
          </ac:spMkLst>
        </pc:spChg>
      </pc:sldChg>
      <pc:sldChg chg="addSp delSp modSp">
        <pc:chgData name="ozlem altay" userId="fa3b264552e56c6a" providerId="LiveId" clId="{8B3DDC86-392D-4CD1-98FB-6CEB0DBABCB1}" dt="2020-02-17T13:01:03.430" v="556" actId="1076"/>
        <pc:sldMkLst>
          <pc:docMk/>
          <pc:sldMk cId="1065721590" sldId="306"/>
        </pc:sldMkLst>
        <pc:spChg chg="mod">
          <ac:chgData name="ozlem altay" userId="fa3b264552e56c6a" providerId="LiveId" clId="{8B3DDC86-392D-4CD1-98FB-6CEB0DBABCB1}" dt="2020-02-17T12:44:49.731" v="466" actId="113"/>
          <ac:spMkLst>
            <pc:docMk/>
            <pc:sldMk cId="1065721590" sldId="306"/>
            <ac:spMk id="6" creationId="{00000000-0000-0000-0000-000000000000}"/>
          </ac:spMkLst>
        </pc:spChg>
        <pc:spChg chg="del">
          <ac:chgData name="ozlem altay" userId="fa3b264552e56c6a" providerId="LiveId" clId="{8B3DDC86-392D-4CD1-98FB-6CEB0DBABCB1}" dt="2020-02-17T13:00:53.524" v="551" actId="478"/>
          <ac:spMkLst>
            <pc:docMk/>
            <pc:sldMk cId="1065721590" sldId="306"/>
            <ac:spMk id="7" creationId="{00000000-0000-0000-0000-000000000000}"/>
          </ac:spMkLst>
        </pc:spChg>
        <pc:spChg chg="add">
          <ac:chgData name="ozlem altay" userId="fa3b264552e56c6a" providerId="LiveId" clId="{8B3DDC86-392D-4CD1-98FB-6CEB0DBABCB1}" dt="2020-02-17T13:00:55.102" v="552"/>
          <ac:spMkLst>
            <pc:docMk/>
            <pc:sldMk cId="1065721590" sldId="306"/>
            <ac:spMk id="9" creationId="{462F3AE3-2F7E-4365-A14D-4439D8677925}"/>
          </ac:spMkLst>
        </pc:spChg>
        <pc:picChg chg="del">
          <ac:chgData name="ozlem altay" userId="fa3b264552e56c6a" providerId="LiveId" clId="{8B3DDC86-392D-4CD1-98FB-6CEB0DBABCB1}" dt="2020-02-17T12:43:33.398" v="411" actId="478"/>
          <ac:picMkLst>
            <pc:docMk/>
            <pc:sldMk cId="1065721590" sldId="306"/>
            <ac:picMk id="5" creationId="{00000000-0000-0000-0000-000000000000}"/>
          </ac:picMkLst>
        </pc:picChg>
        <pc:picChg chg="add mod">
          <ac:chgData name="ozlem altay" userId="fa3b264552e56c6a" providerId="LiveId" clId="{8B3DDC86-392D-4CD1-98FB-6CEB0DBABCB1}" dt="2020-02-17T13:01:03.430" v="556" actId="1076"/>
          <ac:picMkLst>
            <pc:docMk/>
            <pc:sldMk cId="1065721590" sldId="306"/>
            <ac:picMk id="8" creationId="{E7C859EB-F24D-4C8B-BDC3-25419AD490CF}"/>
          </ac:picMkLst>
        </pc:picChg>
      </pc:sldChg>
      <pc:sldChg chg="modSp del">
        <pc:chgData name="ozlem altay" userId="fa3b264552e56c6a" providerId="LiveId" clId="{8B3DDC86-392D-4CD1-98FB-6CEB0DBABCB1}" dt="2020-02-19T10:20:43.483" v="1613" actId="47"/>
        <pc:sldMkLst>
          <pc:docMk/>
          <pc:sldMk cId="4009078681" sldId="307"/>
        </pc:sldMkLst>
        <pc:spChg chg="mod">
          <ac:chgData name="ozlem altay" userId="fa3b264552e56c6a" providerId="LiveId" clId="{8B3DDC86-392D-4CD1-98FB-6CEB0DBABCB1}" dt="2020-02-17T12:45:29.220" v="493" actId="20577"/>
          <ac:spMkLst>
            <pc:docMk/>
            <pc:sldMk cId="4009078681" sldId="307"/>
            <ac:spMk id="7" creationId="{00000000-0000-0000-0000-000000000000}"/>
          </ac:spMkLst>
        </pc:spChg>
        <pc:spChg chg="mod">
          <ac:chgData name="ozlem altay" userId="fa3b264552e56c6a" providerId="LiveId" clId="{8B3DDC86-392D-4CD1-98FB-6CEB0DBABCB1}" dt="2020-02-17T12:45:11.452" v="478" actId="20577"/>
          <ac:spMkLst>
            <pc:docMk/>
            <pc:sldMk cId="4009078681" sldId="307"/>
            <ac:spMk id="8" creationId="{00000000-0000-0000-0000-000000000000}"/>
          </ac:spMkLst>
        </pc:spChg>
      </pc:sldChg>
      <pc:sldChg chg="addSp delSp modSp del">
        <pc:chgData name="ozlem altay" userId="fa3b264552e56c6a" providerId="LiveId" clId="{8B3DDC86-392D-4CD1-98FB-6CEB0DBABCB1}" dt="2020-02-17T13:01:44.310" v="580" actId="47"/>
        <pc:sldMkLst>
          <pc:docMk/>
          <pc:sldMk cId="3020070518" sldId="308"/>
        </pc:sldMkLst>
        <pc:spChg chg="del mod">
          <ac:chgData name="ozlem altay" userId="fa3b264552e56c6a" providerId="LiveId" clId="{8B3DDC86-392D-4CD1-98FB-6CEB0DBABCB1}" dt="2020-02-17T12:45:50.106" v="505" actId="478"/>
          <ac:spMkLst>
            <pc:docMk/>
            <pc:sldMk cId="3020070518" sldId="308"/>
            <ac:spMk id="3" creationId="{00000000-0000-0000-0000-000000000000}"/>
          </ac:spMkLst>
        </pc:spChg>
        <pc:spChg chg="add mod">
          <ac:chgData name="ozlem altay" userId="fa3b264552e56c6a" providerId="LiveId" clId="{8B3DDC86-392D-4CD1-98FB-6CEB0DBABCB1}" dt="2020-02-17T12:45:50.106" v="505" actId="478"/>
          <ac:spMkLst>
            <pc:docMk/>
            <pc:sldMk cId="3020070518" sldId="308"/>
            <ac:spMk id="6" creationId="{544D265C-9E3F-4DE7-ACFA-EB02BE316356}"/>
          </ac:spMkLst>
        </pc:spChg>
      </pc:sldChg>
      <pc:sldChg chg="addSp delSp modSp">
        <pc:chgData name="ozlem altay" userId="fa3b264552e56c6a" providerId="LiveId" clId="{8B3DDC86-392D-4CD1-98FB-6CEB0DBABCB1}" dt="2020-02-19T10:24:16.790" v="1660" actId="1076"/>
        <pc:sldMkLst>
          <pc:docMk/>
          <pc:sldMk cId="3574025235" sldId="309"/>
        </pc:sldMkLst>
        <pc:spChg chg="add mod">
          <ac:chgData name="ozlem altay" userId="fa3b264552e56c6a" providerId="LiveId" clId="{8B3DDC86-392D-4CD1-98FB-6CEB0DBABCB1}" dt="2020-02-19T10:22:28.492" v="1644" actId="20577"/>
          <ac:spMkLst>
            <pc:docMk/>
            <pc:sldMk cId="3574025235" sldId="309"/>
            <ac:spMk id="5" creationId="{42C43B96-1B02-46D3-8BAB-F07311EBD2C3}"/>
          </ac:spMkLst>
        </pc:spChg>
        <pc:spChg chg="add mod">
          <ac:chgData name="ozlem altay" userId="fa3b264552e56c6a" providerId="LiveId" clId="{8B3DDC86-392D-4CD1-98FB-6CEB0DBABCB1}" dt="2020-02-19T10:24:16.790" v="1660" actId="1076"/>
          <ac:spMkLst>
            <pc:docMk/>
            <pc:sldMk cId="3574025235" sldId="309"/>
            <ac:spMk id="6" creationId="{3B4D32E6-6D12-4ADC-A19B-2861EF70DC43}"/>
          </ac:spMkLst>
        </pc:spChg>
        <pc:spChg chg="del mod">
          <ac:chgData name="ozlem altay" userId="fa3b264552e56c6a" providerId="LiveId" clId="{8B3DDC86-392D-4CD1-98FB-6CEB0DBABCB1}" dt="2020-02-17T13:01:43.498" v="579"/>
          <ac:spMkLst>
            <pc:docMk/>
            <pc:sldMk cId="3574025235" sldId="309"/>
            <ac:spMk id="7" creationId="{00000000-0000-0000-0000-000000000000}"/>
          </ac:spMkLst>
        </pc:spChg>
        <pc:spChg chg="mod">
          <ac:chgData name="ozlem altay" userId="fa3b264552e56c6a" providerId="LiveId" clId="{8B3DDC86-392D-4CD1-98FB-6CEB0DBABCB1}" dt="2020-02-17T13:02:01.578" v="584" actId="20577"/>
          <ac:spMkLst>
            <pc:docMk/>
            <pc:sldMk cId="3574025235" sldId="309"/>
            <ac:spMk id="8" creationId="{00000000-0000-0000-0000-000000000000}"/>
          </ac:spMkLst>
        </pc:spChg>
      </pc:sldChg>
      <pc:sldChg chg="modSp add del">
        <pc:chgData name="ozlem altay" userId="fa3b264552e56c6a" providerId="LiveId" clId="{8B3DDC86-392D-4CD1-98FB-6CEB0DBABCB1}" dt="2020-02-19T10:22:00.788" v="1639" actId="6549"/>
        <pc:sldMkLst>
          <pc:docMk/>
          <pc:sldMk cId="3431185197" sldId="310"/>
        </pc:sldMkLst>
        <pc:spChg chg="mod">
          <ac:chgData name="ozlem altay" userId="fa3b264552e56c6a" providerId="LiveId" clId="{8B3DDC86-392D-4CD1-98FB-6CEB0DBABCB1}" dt="2020-02-19T10:22:00.788" v="1639" actId="6549"/>
          <ac:spMkLst>
            <pc:docMk/>
            <pc:sldMk cId="3431185197" sldId="310"/>
            <ac:spMk id="3" creationId="{00000000-0000-0000-0000-000000000000}"/>
          </ac:spMkLst>
        </pc:spChg>
        <pc:spChg chg="mod">
          <ac:chgData name="ozlem altay" userId="fa3b264552e56c6a" providerId="LiveId" clId="{8B3DDC86-392D-4CD1-98FB-6CEB0DBABCB1}" dt="2020-02-17T13:01:36.372" v="576" actId="20577"/>
          <ac:spMkLst>
            <pc:docMk/>
            <pc:sldMk cId="3431185197" sldId="310"/>
            <ac:spMk id="7" creationId="{00000000-0000-0000-0000-000000000000}"/>
          </ac:spMkLst>
        </pc:spChg>
        <pc:spChg chg="mod">
          <ac:chgData name="ozlem altay" userId="fa3b264552e56c6a" providerId="LiveId" clId="{8B3DDC86-392D-4CD1-98FB-6CEB0DBABCB1}" dt="2020-02-17T13:01:32.436" v="575" actId="20577"/>
          <ac:spMkLst>
            <pc:docMk/>
            <pc:sldMk cId="3431185197" sldId="310"/>
            <ac:spMk id="8" creationId="{00000000-0000-0000-0000-000000000000}"/>
          </ac:spMkLst>
        </pc:spChg>
      </pc:sldChg>
      <pc:sldChg chg="addSp delSp modSp add del delDesignElem">
        <pc:chgData name="ozlem altay" userId="fa3b264552e56c6a" providerId="LiveId" clId="{8B3DDC86-392D-4CD1-98FB-6CEB0DBABCB1}" dt="2020-02-19T10:58:33.961" v="1753" actId="20577"/>
        <pc:sldMkLst>
          <pc:docMk/>
          <pc:sldMk cId="2657460998" sldId="362"/>
        </pc:sldMkLst>
        <pc:spChg chg="add del mod">
          <ac:chgData name="ozlem altay" userId="fa3b264552e56c6a" providerId="LiveId" clId="{8B3DDC86-392D-4CD1-98FB-6CEB0DBABCB1}" dt="2020-02-19T10:56:59.655" v="1730"/>
          <ac:spMkLst>
            <pc:docMk/>
            <pc:sldMk cId="2657460998" sldId="362"/>
            <ac:spMk id="4" creationId="{8FEFEE1F-A2C6-4C4E-9C73-FF57D2F24B6E}"/>
          </ac:spMkLst>
        </pc:spChg>
        <pc:spChg chg="mod">
          <ac:chgData name="ozlem altay" userId="fa3b264552e56c6a" providerId="LiveId" clId="{8B3DDC86-392D-4CD1-98FB-6CEB0DBABCB1}" dt="2020-02-19T10:58:33.961" v="1753" actId="20577"/>
          <ac:spMkLst>
            <pc:docMk/>
            <pc:sldMk cId="2657460998" sldId="362"/>
            <ac:spMk id="6" creationId="{E16DC912-DE2F-471A-910D-D81122DC175F}"/>
          </ac:spMkLst>
        </pc:spChg>
        <pc:spChg chg="add del">
          <ac:chgData name="ozlem altay" userId="fa3b264552e56c6a" providerId="LiveId" clId="{8B3DDC86-392D-4CD1-98FB-6CEB0DBABCB1}" dt="2020-02-17T22:13:22.759" v="785"/>
          <ac:spMkLst>
            <pc:docMk/>
            <pc:sldMk cId="2657460998" sldId="362"/>
            <ac:spMk id="63" creationId="{AA474011-A49D-4C7A-BF41-0ACD0A2693B3}"/>
          </ac:spMkLst>
        </pc:spChg>
        <pc:spChg chg="add del">
          <ac:chgData name="ozlem altay" userId="fa3b264552e56c6a" providerId="LiveId" clId="{8B3DDC86-392D-4CD1-98FB-6CEB0DBABCB1}" dt="2020-02-17T22:13:22.759" v="785"/>
          <ac:spMkLst>
            <pc:docMk/>
            <pc:sldMk cId="2657460998" sldId="362"/>
            <ac:spMk id="64" creationId="{6D72081E-AD41-4FBB-B02B-698A68DBCA5E}"/>
          </ac:spMkLst>
        </pc:spChg>
        <pc:spChg chg="add del">
          <ac:chgData name="ozlem altay" userId="fa3b264552e56c6a" providerId="LiveId" clId="{8B3DDC86-392D-4CD1-98FB-6CEB0DBABCB1}" dt="2020-02-17T22:13:22.759" v="785"/>
          <ac:spMkLst>
            <pc:docMk/>
            <pc:sldMk cId="2657460998" sldId="362"/>
            <ac:spMk id="65" creationId="{716248AD-805F-41BF-9B57-FC53E5B32F98}"/>
          </ac:spMkLst>
        </pc:spChg>
        <pc:spChg chg="add del">
          <ac:chgData name="ozlem altay" userId="fa3b264552e56c6a" providerId="LiveId" clId="{8B3DDC86-392D-4CD1-98FB-6CEB0DBABCB1}" dt="2020-02-17T22:13:22.759" v="785"/>
          <ac:spMkLst>
            <pc:docMk/>
            <pc:sldMk cId="2657460998" sldId="362"/>
            <ac:spMk id="66" creationId="{1F82758F-B2B3-4F0A-BB90-4BFFEDD166D6}"/>
          </ac:spMkLst>
        </pc:spChg>
      </pc:sldChg>
      <pc:sldChg chg="del">
        <pc:chgData name="ozlem altay" userId="fa3b264552e56c6a" providerId="LiveId" clId="{8B3DDC86-392D-4CD1-98FB-6CEB0DBABCB1}" dt="2020-02-19T10:39:07.769" v="1703" actId="2696"/>
        <pc:sldMkLst>
          <pc:docMk/>
          <pc:sldMk cId="576384950" sldId="865"/>
        </pc:sldMkLst>
      </pc:sldChg>
      <pc:sldChg chg="add">
        <pc:chgData name="ozlem altay" userId="fa3b264552e56c6a" providerId="LiveId" clId="{8B3DDC86-392D-4CD1-98FB-6CEB0DBABCB1}" dt="2020-02-19T10:39:16.587" v="1704"/>
        <pc:sldMkLst>
          <pc:docMk/>
          <pc:sldMk cId="1636255515" sldId="865"/>
        </pc:sldMkLst>
      </pc:sldChg>
      <pc:sldChg chg="add del">
        <pc:chgData name="ozlem altay" userId="fa3b264552e56c6a" providerId="LiveId" clId="{8B3DDC86-392D-4CD1-98FB-6CEB0DBABCB1}" dt="2020-02-19T10:39:07.769" v="1703" actId="2696"/>
        <pc:sldMkLst>
          <pc:docMk/>
          <pc:sldMk cId="734560299" sldId="911"/>
        </pc:sldMkLst>
      </pc:sldChg>
      <pc:sldChg chg="add">
        <pc:chgData name="ozlem altay" userId="fa3b264552e56c6a" providerId="LiveId" clId="{8B3DDC86-392D-4CD1-98FB-6CEB0DBABCB1}" dt="2020-02-19T10:39:16.587" v="1704"/>
        <pc:sldMkLst>
          <pc:docMk/>
          <pc:sldMk cId="1028300077" sldId="911"/>
        </pc:sldMkLst>
      </pc:sldChg>
      <pc:sldChg chg="add">
        <pc:chgData name="ozlem altay" userId="fa3b264552e56c6a" providerId="LiveId" clId="{8B3DDC86-392D-4CD1-98FB-6CEB0DBABCB1}" dt="2020-02-19T10:39:16.587" v="1704"/>
        <pc:sldMkLst>
          <pc:docMk/>
          <pc:sldMk cId="500802032" sldId="912"/>
        </pc:sldMkLst>
      </pc:sldChg>
      <pc:sldChg chg="addSp delSp modSp del">
        <pc:chgData name="ozlem altay" userId="fa3b264552e56c6a" providerId="LiveId" clId="{8B3DDC86-392D-4CD1-98FB-6CEB0DBABCB1}" dt="2020-02-19T10:39:07.769" v="1703" actId="2696"/>
        <pc:sldMkLst>
          <pc:docMk/>
          <pc:sldMk cId="2493742928" sldId="912"/>
        </pc:sldMkLst>
        <pc:spChg chg="mod">
          <ac:chgData name="ozlem altay" userId="fa3b264552e56c6a" providerId="LiveId" clId="{8B3DDC86-392D-4CD1-98FB-6CEB0DBABCB1}" dt="2020-02-17T13:15:43.484" v="609" actId="14100"/>
          <ac:spMkLst>
            <pc:docMk/>
            <pc:sldMk cId="2493742928" sldId="912"/>
            <ac:spMk id="4" creationId="{A3DB3879-BE0E-4E22-8B89-F1FDCD5779AF}"/>
          </ac:spMkLst>
        </pc:spChg>
        <pc:spChg chg="add mod">
          <ac:chgData name="ozlem altay" userId="fa3b264552e56c6a" providerId="LiveId" clId="{8B3DDC86-392D-4CD1-98FB-6CEB0DBABCB1}" dt="2020-02-19T10:34:20.039" v="1693" actId="404"/>
          <ac:spMkLst>
            <pc:docMk/>
            <pc:sldMk cId="2493742928" sldId="912"/>
            <ac:spMk id="5" creationId="{98337B8D-0D46-4B7C-AE3F-CFB88790607F}"/>
          </ac:spMkLst>
        </pc:spChg>
        <pc:picChg chg="del mod">
          <ac:chgData name="ozlem altay" userId="fa3b264552e56c6a" providerId="LiveId" clId="{8B3DDC86-392D-4CD1-98FB-6CEB0DBABCB1}" dt="2020-02-19T10:33:56.674" v="1671" actId="478"/>
          <ac:picMkLst>
            <pc:docMk/>
            <pc:sldMk cId="2493742928" sldId="912"/>
            <ac:picMk id="2" creationId="{28705C08-5E0B-4CA9-ADDC-0014AE55CD3C}"/>
          </ac:picMkLst>
        </pc:picChg>
        <pc:picChg chg="add mod">
          <ac:chgData name="ozlem altay" userId="fa3b264552e56c6a" providerId="LiveId" clId="{8B3DDC86-392D-4CD1-98FB-6CEB0DBABCB1}" dt="2020-02-19T10:34:07.690" v="1673" actId="1076"/>
          <ac:picMkLst>
            <pc:docMk/>
            <pc:sldMk cId="2493742928" sldId="912"/>
            <ac:picMk id="6" creationId="{27BAC5B1-33C6-42F8-BE7D-A5E928254063}"/>
          </ac:picMkLst>
        </pc:picChg>
      </pc:sldChg>
      <pc:sldChg chg="del">
        <pc:chgData name="ozlem altay" userId="fa3b264552e56c6a" providerId="LiveId" clId="{8B3DDC86-392D-4CD1-98FB-6CEB0DBABCB1}" dt="2020-02-19T10:29:10.452" v="1667" actId="47"/>
        <pc:sldMkLst>
          <pc:docMk/>
          <pc:sldMk cId="1524889706" sldId="913"/>
        </pc:sldMkLst>
      </pc:sldChg>
      <pc:sldChg chg="addSp delSp modSp add del">
        <pc:chgData name="ozlem altay" userId="fa3b264552e56c6a" providerId="LiveId" clId="{8B3DDC86-392D-4CD1-98FB-6CEB0DBABCB1}" dt="2020-02-17T22:07:38.731" v="756" actId="47"/>
        <pc:sldMkLst>
          <pc:docMk/>
          <pc:sldMk cId="3496295786" sldId="913"/>
        </pc:sldMkLst>
        <pc:spChg chg="del">
          <ac:chgData name="ozlem altay" userId="fa3b264552e56c6a" providerId="LiveId" clId="{8B3DDC86-392D-4CD1-98FB-6CEB0DBABCB1}" dt="2020-02-17T15:11:05.613" v="625" actId="478"/>
          <ac:spMkLst>
            <pc:docMk/>
            <pc:sldMk cId="3496295786" sldId="913"/>
            <ac:spMk id="11" creationId="{00000000-0000-0000-0000-000000000000}"/>
          </ac:spMkLst>
        </pc:spChg>
        <pc:picChg chg="del">
          <ac:chgData name="ozlem altay" userId="fa3b264552e56c6a" providerId="LiveId" clId="{8B3DDC86-392D-4CD1-98FB-6CEB0DBABCB1}" dt="2020-02-17T15:10:55.487" v="620" actId="478"/>
          <ac:picMkLst>
            <pc:docMk/>
            <pc:sldMk cId="3496295786" sldId="913"/>
            <ac:picMk id="8" creationId="{00000000-0000-0000-0000-000000000000}"/>
          </ac:picMkLst>
        </pc:picChg>
        <pc:picChg chg="add mod">
          <ac:chgData name="ozlem altay" userId="fa3b264552e56c6a" providerId="LiveId" clId="{8B3DDC86-392D-4CD1-98FB-6CEB0DBABCB1}" dt="2020-02-17T15:11:07.443" v="626" actId="1076"/>
          <ac:picMkLst>
            <pc:docMk/>
            <pc:sldMk cId="3496295786" sldId="913"/>
            <ac:picMk id="1026" creationId="{1AD8856E-885A-4AF3-BDF0-1B08BB6D4859}"/>
          </ac:picMkLst>
        </pc:picChg>
      </pc:sldChg>
      <pc:sldChg chg="modSp add ord">
        <pc:chgData name="ozlem altay" userId="fa3b264552e56c6a" providerId="LiveId" clId="{8B3DDC86-392D-4CD1-98FB-6CEB0DBABCB1}" dt="2020-02-19T08:40:17.425" v="1025"/>
        <pc:sldMkLst>
          <pc:docMk/>
          <pc:sldMk cId="488864343" sldId="914"/>
        </pc:sldMkLst>
        <pc:spChg chg="mod">
          <ac:chgData name="ozlem altay" userId="fa3b264552e56c6a" providerId="LiveId" clId="{8B3DDC86-392D-4CD1-98FB-6CEB0DBABCB1}" dt="2020-02-17T22:07:02.531" v="748" actId="1076"/>
          <ac:spMkLst>
            <pc:docMk/>
            <pc:sldMk cId="488864343" sldId="914"/>
            <ac:spMk id="6" creationId="{00000000-0000-0000-0000-000000000000}"/>
          </ac:spMkLst>
        </pc:spChg>
        <pc:picChg chg="mod">
          <ac:chgData name="ozlem altay" userId="fa3b264552e56c6a" providerId="LiveId" clId="{8B3DDC86-392D-4CD1-98FB-6CEB0DBABCB1}" dt="2020-02-17T22:07:07.310" v="750" actId="14100"/>
          <ac:picMkLst>
            <pc:docMk/>
            <pc:sldMk cId="488864343" sldId="914"/>
            <ac:picMk id="5" creationId="{00000000-0000-0000-0000-000000000000}"/>
          </ac:picMkLst>
        </pc:picChg>
      </pc:sldChg>
      <pc:sldChg chg="addSp delSp modSp add del">
        <pc:chgData name="ozlem altay" userId="fa3b264552e56c6a" providerId="LiveId" clId="{8B3DDC86-392D-4CD1-98FB-6CEB0DBABCB1}" dt="2020-02-17T13:09:16.376" v="606" actId="47"/>
        <pc:sldMkLst>
          <pc:docMk/>
          <pc:sldMk cId="1110211586" sldId="914"/>
        </pc:sldMkLst>
        <pc:grpChg chg="mod">
          <ac:chgData name="ozlem altay" userId="fa3b264552e56c6a" providerId="LiveId" clId="{8B3DDC86-392D-4CD1-98FB-6CEB0DBABCB1}" dt="2020-02-17T13:07:54.258" v="604" actId="1076"/>
          <ac:grpSpMkLst>
            <pc:docMk/>
            <pc:sldMk cId="1110211586" sldId="914"/>
            <ac:grpSpMk id="13" creationId="{C94D31DE-E9C0-4894-AD9C-CEE05B72E605}"/>
          </ac:grpSpMkLst>
        </pc:grpChg>
        <pc:picChg chg="add del mod">
          <ac:chgData name="ozlem altay" userId="fa3b264552e56c6a" providerId="LiveId" clId="{8B3DDC86-392D-4CD1-98FB-6CEB0DBABCB1}" dt="2020-02-17T13:07:49.882" v="603" actId="1076"/>
          <ac:picMkLst>
            <pc:docMk/>
            <pc:sldMk cId="1110211586" sldId="914"/>
            <ac:picMk id="5" creationId="{2F084272-58FC-48FB-AC90-BC7A1829A2F9}"/>
          </ac:picMkLst>
        </pc:picChg>
        <pc:picChg chg="mod">
          <ac:chgData name="ozlem altay" userId="fa3b264552e56c6a" providerId="LiveId" clId="{8B3DDC86-392D-4CD1-98FB-6CEB0DBABCB1}" dt="2020-02-17T13:07:58.743" v="605" actId="1076"/>
          <ac:picMkLst>
            <pc:docMk/>
            <pc:sldMk cId="1110211586" sldId="914"/>
            <ac:picMk id="6" creationId="{9CCB6F0B-C039-47C8-A83B-F849AD0FFB69}"/>
          </ac:picMkLst>
        </pc:picChg>
      </pc:sldChg>
      <pc:sldChg chg="addSp delSp modSp add">
        <pc:chgData name="ozlem altay" userId="fa3b264552e56c6a" providerId="LiveId" clId="{8B3DDC86-392D-4CD1-98FB-6CEB0DBABCB1}" dt="2020-02-17T22:06:41.749" v="747" actId="478"/>
        <pc:sldMkLst>
          <pc:docMk/>
          <pc:sldMk cId="3808673276" sldId="915"/>
        </pc:sldMkLst>
        <pc:spChg chg="add">
          <ac:chgData name="ozlem altay" userId="fa3b264552e56c6a" providerId="LiveId" clId="{8B3DDC86-392D-4CD1-98FB-6CEB0DBABCB1}" dt="2020-02-17T22:06:35.677" v="746"/>
          <ac:spMkLst>
            <pc:docMk/>
            <pc:sldMk cId="3808673276" sldId="915"/>
            <ac:spMk id="8" creationId="{586EBB81-C6B7-4D61-B0EA-1518585B121F}"/>
          </ac:spMkLst>
        </pc:spChg>
        <pc:spChg chg="del mod">
          <ac:chgData name="ozlem altay" userId="fa3b264552e56c6a" providerId="LiveId" clId="{8B3DDC86-392D-4CD1-98FB-6CEB0DBABCB1}" dt="2020-02-17T22:06:41.749" v="747" actId="478"/>
          <ac:spMkLst>
            <pc:docMk/>
            <pc:sldMk cId="3808673276" sldId="915"/>
            <ac:spMk id="11" creationId="{84E35EB3-8A4D-4809-9E34-D9890770CFF2}"/>
          </ac:spMkLst>
        </pc:spChg>
      </pc:sldChg>
      <pc:sldChg chg="add">
        <pc:chgData name="ozlem altay" userId="fa3b264552e56c6a" providerId="LiveId" clId="{8B3DDC86-392D-4CD1-98FB-6CEB0DBABCB1}" dt="2020-02-17T22:12:41.102" v="757"/>
        <pc:sldMkLst>
          <pc:docMk/>
          <pc:sldMk cId="4102543492" sldId="916"/>
        </pc:sldMkLst>
      </pc:sldChg>
      <pc:sldChg chg="delSp add del">
        <pc:chgData name="ozlem altay" userId="fa3b264552e56c6a" providerId="LiveId" clId="{8B3DDC86-392D-4CD1-98FB-6CEB0DBABCB1}" dt="2020-02-17T22:13:27.166" v="786" actId="47"/>
        <pc:sldMkLst>
          <pc:docMk/>
          <pc:sldMk cId="536183999" sldId="917"/>
        </pc:sldMkLst>
        <pc:spChg chg="del">
          <ac:chgData name="ozlem altay" userId="fa3b264552e56c6a" providerId="LiveId" clId="{8B3DDC86-392D-4CD1-98FB-6CEB0DBABCB1}" dt="2020-02-17T22:13:17.330" v="780" actId="478"/>
          <ac:spMkLst>
            <pc:docMk/>
            <pc:sldMk cId="536183999" sldId="917"/>
            <ac:spMk id="7" creationId="{00000000-0000-0000-0000-000000000000}"/>
          </ac:spMkLst>
        </pc:spChg>
        <pc:spChg chg="del">
          <ac:chgData name="ozlem altay" userId="fa3b264552e56c6a" providerId="LiveId" clId="{8B3DDC86-392D-4CD1-98FB-6CEB0DBABCB1}" dt="2020-02-17T22:13:18.785" v="781" actId="478"/>
          <ac:spMkLst>
            <pc:docMk/>
            <pc:sldMk cId="536183999" sldId="917"/>
            <ac:spMk id="8" creationId="{00000000-0000-0000-0000-000000000000}"/>
          </ac:spMkLst>
        </pc:spChg>
      </pc:sldChg>
      <pc:sldChg chg="add del">
        <pc:chgData name="ozlem altay" userId="fa3b264552e56c6a" providerId="LiveId" clId="{8B3DDC86-392D-4CD1-98FB-6CEB0DBABCB1}" dt="2020-02-17T13:10:50.106" v="607" actId="47"/>
        <pc:sldMkLst>
          <pc:docMk/>
          <pc:sldMk cId="1582147022" sldId="917"/>
        </pc:sldMkLst>
      </pc:sldChg>
      <pc:sldChg chg="modSp del ord">
        <pc:chgData name="ozlem altay" userId="fa3b264552e56c6a" providerId="LiveId" clId="{8B3DDC86-392D-4CD1-98FB-6CEB0DBABCB1}" dt="2020-02-19T09:26:12.274" v="1170" actId="47"/>
        <pc:sldMkLst>
          <pc:docMk/>
          <pc:sldMk cId="3606742407" sldId="917"/>
        </pc:sldMkLst>
        <pc:spChg chg="mod">
          <ac:chgData name="ozlem altay" userId="fa3b264552e56c6a" providerId="LiveId" clId="{8B3DDC86-392D-4CD1-98FB-6CEB0DBABCB1}" dt="2020-02-17T22:14:10.424" v="812" actId="20577"/>
          <ac:spMkLst>
            <pc:docMk/>
            <pc:sldMk cId="3606742407" sldId="917"/>
            <ac:spMk id="7" creationId="{00000000-0000-0000-0000-000000000000}"/>
          </ac:spMkLst>
        </pc:spChg>
        <pc:spChg chg="mod">
          <ac:chgData name="ozlem altay" userId="fa3b264552e56c6a" providerId="LiveId" clId="{8B3DDC86-392D-4CD1-98FB-6CEB0DBABCB1}" dt="2020-02-17T22:14:03.329" v="808" actId="20577"/>
          <ac:spMkLst>
            <pc:docMk/>
            <pc:sldMk cId="3606742407" sldId="917"/>
            <ac:spMk id="8" creationId="{00000000-0000-0000-0000-000000000000}"/>
          </ac:spMkLst>
        </pc:spChg>
      </pc:sldChg>
      <pc:sldChg chg="modSp add del">
        <pc:chgData name="ozlem altay" userId="fa3b264552e56c6a" providerId="LiveId" clId="{8B3DDC86-392D-4CD1-98FB-6CEB0DBABCB1}" dt="2020-02-19T09:26:14.109" v="1171" actId="47"/>
        <pc:sldMkLst>
          <pc:docMk/>
          <pc:sldMk cId="2659721767" sldId="918"/>
        </pc:sldMkLst>
        <pc:spChg chg="mod">
          <ac:chgData name="ozlem altay" userId="fa3b264552e56c6a" providerId="LiveId" clId="{8B3DDC86-392D-4CD1-98FB-6CEB0DBABCB1}" dt="2020-02-17T22:14:18.507" v="817" actId="20577"/>
          <ac:spMkLst>
            <pc:docMk/>
            <pc:sldMk cId="2659721767" sldId="918"/>
            <ac:spMk id="8" creationId="{00000000-0000-0000-0000-000000000000}"/>
          </ac:spMkLst>
        </pc:spChg>
      </pc:sldChg>
      <pc:sldChg chg="addSp modSp add">
        <pc:chgData name="ozlem altay" userId="fa3b264552e56c6a" providerId="LiveId" clId="{8B3DDC86-392D-4CD1-98FB-6CEB0DBABCB1}" dt="2020-02-19T09:21:48.960" v="1121" actId="166"/>
        <pc:sldMkLst>
          <pc:docMk/>
          <pc:sldMk cId="3845663152" sldId="919"/>
        </pc:sldMkLst>
        <pc:spChg chg="add mod">
          <ac:chgData name="ozlem altay" userId="fa3b264552e56c6a" providerId="LiveId" clId="{8B3DDC86-392D-4CD1-98FB-6CEB0DBABCB1}" dt="2020-02-19T09:21:45.209" v="1120" actId="1076"/>
          <ac:spMkLst>
            <pc:docMk/>
            <pc:sldMk cId="3845663152" sldId="919"/>
            <ac:spMk id="6" creationId="{363C826B-A06E-46CD-8090-F33ABEFC241E}"/>
          </ac:spMkLst>
        </pc:spChg>
        <pc:spChg chg="mod">
          <ac:chgData name="ozlem altay" userId="fa3b264552e56c6a" providerId="LiveId" clId="{8B3DDC86-392D-4CD1-98FB-6CEB0DBABCB1}" dt="2020-02-18T09:30:11.030" v="876" actId="113"/>
          <ac:spMkLst>
            <pc:docMk/>
            <pc:sldMk cId="3845663152" sldId="919"/>
            <ac:spMk id="8" creationId="{00000000-0000-0000-0000-000000000000}"/>
          </ac:spMkLst>
        </pc:spChg>
        <pc:picChg chg="mod ord">
          <ac:chgData name="ozlem altay" userId="fa3b264552e56c6a" providerId="LiveId" clId="{8B3DDC86-392D-4CD1-98FB-6CEB0DBABCB1}" dt="2020-02-19T09:21:48.960" v="1121" actId="166"/>
          <ac:picMkLst>
            <pc:docMk/>
            <pc:sldMk cId="3845663152" sldId="919"/>
            <ac:picMk id="5" creationId="{BDFE3542-0D0B-46C9-B98C-662761575364}"/>
          </ac:picMkLst>
        </pc:picChg>
      </pc:sldChg>
      <pc:sldChg chg="addSp delSp modSp add ord">
        <pc:chgData name="ozlem altay" userId="fa3b264552e56c6a" providerId="LiveId" clId="{8B3DDC86-392D-4CD1-98FB-6CEB0DBABCB1}" dt="2020-02-18T13:40:38.466" v="913"/>
        <pc:sldMkLst>
          <pc:docMk/>
          <pc:sldMk cId="3518235716" sldId="920"/>
        </pc:sldMkLst>
        <pc:spChg chg="add mod">
          <ac:chgData name="ozlem altay" userId="fa3b264552e56c6a" providerId="LiveId" clId="{8B3DDC86-392D-4CD1-98FB-6CEB0DBABCB1}" dt="2020-02-18T13:38:53.710" v="901" actId="113"/>
          <ac:spMkLst>
            <pc:docMk/>
            <pc:sldMk cId="3518235716" sldId="920"/>
            <ac:spMk id="8" creationId="{73E5C653-6311-4E2E-809D-5306143A9C3E}"/>
          </ac:spMkLst>
        </pc:spChg>
        <pc:picChg chg="del">
          <ac:chgData name="ozlem altay" userId="fa3b264552e56c6a" providerId="LiveId" clId="{8B3DDC86-392D-4CD1-98FB-6CEB0DBABCB1}" dt="2020-02-18T13:37:38.372" v="886" actId="478"/>
          <ac:picMkLst>
            <pc:docMk/>
            <pc:sldMk cId="3518235716" sldId="920"/>
            <ac:picMk id="5" creationId="{00000000-0000-0000-0000-000000000000}"/>
          </ac:picMkLst>
        </pc:picChg>
      </pc:sldChg>
      <pc:sldChg chg="modSp add ord">
        <pc:chgData name="ozlem altay" userId="fa3b264552e56c6a" providerId="LiveId" clId="{8B3DDC86-392D-4CD1-98FB-6CEB0DBABCB1}" dt="2020-02-19T08:41:06.590" v="1031" actId="20577"/>
        <pc:sldMkLst>
          <pc:docMk/>
          <pc:sldMk cId="4130981745" sldId="921"/>
        </pc:sldMkLst>
        <pc:spChg chg="mod">
          <ac:chgData name="ozlem altay" userId="fa3b264552e56c6a" providerId="LiveId" clId="{8B3DDC86-392D-4CD1-98FB-6CEB0DBABCB1}" dt="2020-02-19T08:41:06.590" v="1031" actId="20577"/>
          <ac:spMkLst>
            <pc:docMk/>
            <pc:sldMk cId="4130981745" sldId="921"/>
            <ac:spMk id="8" creationId="{73E5C653-6311-4E2E-809D-5306143A9C3E}"/>
          </ac:spMkLst>
        </pc:spChg>
      </pc:sldChg>
      <pc:sldChg chg="modSp add ord">
        <pc:chgData name="ozlem altay" userId="fa3b264552e56c6a" providerId="LiveId" clId="{8B3DDC86-392D-4CD1-98FB-6CEB0DBABCB1}" dt="2020-02-19T10:52:00.195" v="1707"/>
        <pc:sldMkLst>
          <pc:docMk/>
          <pc:sldMk cId="3511163419" sldId="922"/>
        </pc:sldMkLst>
        <pc:spChg chg="mod">
          <ac:chgData name="ozlem altay" userId="fa3b264552e56c6a" providerId="LiveId" clId="{8B3DDC86-392D-4CD1-98FB-6CEB0DBABCB1}" dt="2020-02-19T10:52:00.195" v="1707"/>
          <ac:spMkLst>
            <pc:docMk/>
            <pc:sldMk cId="3511163419" sldId="922"/>
            <ac:spMk id="7" creationId="{00000000-0000-0000-0000-000000000000}"/>
          </ac:spMkLst>
        </pc:spChg>
      </pc:sldChg>
      <pc:sldChg chg="addSp delSp modSp add del ord">
        <pc:chgData name="ozlem altay" userId="fa3b264552e56c6a" providerId="LiveId" clId="{8B3DDC86-392D-4CD1-98FB-6CEB0DBABCB1}" dt="2020-02-19T08:40:24.529" v="1028" actId="47"/>
        <pc:sldMkLst>
          <pc:docMk/>
          <pc:sldMk cId="3916658318" sldId="922"/>
        </pc:sldMkLst>
        <pc:spChg chg="del">
          <ac:chgData name="ozlem altay" userId="fa3b264552e56c6a" providerId="LiveId" clId="{8B3DDC86-392D-4CD1-98FB-6CEB0DBABCB1}" dt="2020-02-18T13:39:31.236" v="906" actId="478"/>
          <ac:spMkLst>
            <pc:docMk/>
            <pc:sldMk cId="3916658318" sldId="922"/>
            <ac:spMk id="5" creationId="{0DA32016-4352-4AC3-8AD5-0D0627A1D698}"/>
          </ac:spMkLst>
        </pc:spChg>
        <pc:picChg chg="add del mod">
          <ac:chgData name="ozlem altay" userId="fa3b264552e56c6a" providerId="LiveId" clId="{8B3DDC86-392D-4CD1-98FB-6CEB0DBABCB1}" dt="2020-02-18T13:40:15.399" v="911" actId="478"/>
          <ac:picMkLst>
            <pc:docMk/>
            <pc:sldMk cId="3916658318" sldId="922"/>
            <ac:picMk id="7" creationId="{DCFC9560-2888-4C06-8D05-6D7390B66CBC}"/>
          </ac:picMkLst>
        </pc:picChg>
        <pc:picChg chg="del">
          <ac:chgData name="ozlem altay" userId="fa3b264552e56c6a" providerId="LiveId" clId="{8B3DDC86-392D-4CD1-98FB-6CEB0DBABCB1}" dt="2020-02-18T13:39:28.195" v="905" actId="478"/>
          <ac:picMkLst>
            <pc:docMk/>
            <pc:sldMk cId="3916658318" sldId="922"/>
            <ac:picMk id="1026" creationId="{00000000-0000-0000-0000-000000000000}"/>
          </ac:picMkLst>
        </pc:picChg>
      </pc:sldChg>
      <pc:sldChg chg="modSp add">
        <pc:chgData name="ozlem altay" userId="fa3b264552e56c6a" providerId="LiveId" clId="{8B3DDC86-392D-4CD1-98FB-6CEB0DBABCB1}" dt="2020-02-19T09:36:34.431" v="1236" actId="20577"/>
        <pc:sldMkLst>
          <pc:docMk/>
          <pc:sldMk cId="1454182706" sldId="923"/>
        </pc:sldMkLst>
        <pc:spChg chg="mod">
          <ac:chgData name="ozlem altay" userId="fa3b264552e56c6a" providerId="LiveId" clId="{8B3DDC86-392D-4CD1-98FB-6CEB0DBABCB1}" dt="2020-02-19T09:36:34.431" v="1236" actId="20577"/>
          <ac:spMkLst>
            <pc:docMk/>
            <pc:sldMk cId="1454182706" sldId="923"/>
            <ac:spMk id="3" creationId="{00000000-0000-0000-0000-000000000000}"/>
          </ac:spMkLst>
        </pc:spChg>
      </pc:sldChg>
      <pc:sldChg chg="addSp modSp add ord">
        <pc:chgData name="ozlem altay" userId="fa3b264552e56c6a" providerId="LiveId" clId="{8B3DDC86-392D-4CD1-98FB-6CEB0DBABCB1}" dt="2020-02-19T09:51:29.839" v="1308" actId="113"/>
        <pc:sldMkLst>
          <pc:docMk/>
          <pc:sldMk cId="2115551050" sldId="924"/>
        </pc:sldMkLst>
        <pc:spChg chg="mod">
          <ac:chgData name="ozlem altay" userId="fa3b264552e56c6a" providerId="LiveId" clId="{8B3DDC86-392D-4CD1-98FB-6CEB0DBABCB1}" dt="2020-02-19T09:40:31.910" v="1256" actId="20577"/>
          <ac:spMkLst>
            <pc:docMk/>
            <pc:sldMk cId="2115551050" sldId="924"/>
            <ac:spMk id="3" creationId="{00000000-0000-0000-0000-000000000000}"/>
          </ac:spMkLst>
        </pc:spChg>
        <pc:spChg chg="add mod">
          <ac:chgData name="ozlem altay" userId="fa3b264552e56c6a" providerId="LiveId" clId="{8B3DDC86-392D-4CD1-98FB-6CEB0DBABCB1}" dt="2020-02-19T09:51:29.839" v="1308" actId="113"/>
          <ac:spMkLst>
            <pc:docMk/>
            <pc:sldMk cId="2115551050" sldId="924"/>
            <ac:spMk id="5" creationId="{65FC93E5-725C-4375-B79E-41D426BB1360}"/>
          </ac:spMkLst>
        </pc:spChg>
        <pc:spChg chg="add mod">
          <ac:chgData name="ozlem altay" userId="fa3b264552e56c6a" providerId="LiveId" clId="{8B3DDC86-392D-4CD1-98FB-6CEB0DBABCB1}" dt="2020-02-19T09:51:15.272" v="1307" actId="6549"/>
          <ac:spMkLst>
            <pc:docMk/>
            <pc:sldMk cId="2115551050" sldId="924"/>
            <ac:spMk id="6" creationId="{64371E05-71C3-4E6D-8E1D-50B732CFE6BB}"/>
          </ac:spMkLst>
        </pc:spChg>
        <pc:spChg chg="add mod">
          <ac:chgData name="ozlem altay" userId="fa3b264552e56c6a" providerId="LiveId" clId="{8B3DDC86-392D-4CD1-98FB-6CEB0DBABCB1}" dt="2020-02-19T09:42:18.774" v="1268" actId="13822"/>
          <ac:spMkLst>
            <pc:docMk/>
            <pc:sldMk cId="2115551050" sldId="924"/>
            <ac:spMk id="9" creationId="{E37A0A62-5047-4AE5-8ECC-F7CB3AA259AD}"/>
          </ac:spMkLst>
        </pc:spChg>
      </pc:sldChg>
      <pc:sldChg chg="addSp delSp modSp add ord">
        <pc:chgData name="ozlem altay" userId="fa3b264552e56c6a" providerId="LiveId" clId="{8B3DDC86-392D-4CD1-98FB-6CEB0DBABCB1}" dt="2020-02-19T09:59:01.617" v="1394"/>
        <pc:sldMkLst>
          <pc:docMk/>
          <pc:sldMk cId="652886717" sldId="925"/>
        </pc:sldMkLst>
        <pc:spChg chg="mod">
          <ac:chgData name="ozlem altay" userId="fa3b264552e56c6a" providerId="LiveId" clId="{8B3DDC86-392D-4CD1-98FB-6CEB0DBABCB1}" dt="2020-02-19T09:58:48.362" v="1391" actId="6549"/>
          <ac:spMkLst>
            <pc:docMk/>
            <pc:sldMk cId="652886717" sldId="925"/>
            <ac:spMk id="3" creationId="{00000000-0000-0000-0000-000000000000}"/>
          </ac:spMkLst>
        </pc:spChg>
        <pc:spChg chg="mod">
          <ac:chgData name="ozlem altay" userId="fa3b264552e56c6a" providerId="LiveId" clId="{8B3DDC86-392D-4CD1-98FB-6CEB0DBABCB1}" dt="2020-02-19T09:58:26.754" v="1381" actId="20577"/>
          <ac:spMkLst>
            <pc:docMk/>
            <pc:sldMk cId="652886717" sldId="925"/>
            <ac:spMk id="5" creationId="{65FC93E5-725C-4375-B79E-41D426BB1360}"/>
          </ac:spMkLst>
        </pc:spChg>
        <pc:spChg chg="add del mod">
          <ac:chgData name="ozlem altay" userId="fa3b264552e56c6a" providerId="LiveId" clId="{8B3DDC86-392D-4CD1-98FB-6CEB0DBABCB1}" dt="2020-02-19T09:58:36.781" v="1383" actId="478"/>
          <ac:spMkLst>
            <pc:docMk/>
            <pc:sldMk cId="652886717" sldId="925"/>
            <ac:spMk id="6" creationId="{64371E05-71C3-4E6D-8E1D-50B732CFE6BB}"/>
          </ac:spMkLst>
        </pc:spChg>
        <pc:spChg chg="del">
          <ac:chgData name="ozlem altay" userId="fa3b264552e56c6a" providerId="LiveId" clId="{8B3DDC86-392D-4CD1-98FB-6CEB0DBABCB1}" dt="2020-02-19T09:57:58.019" v="1368" actId="478"/>
          <ac:spMkLst>
            <pc:docMk/>
            <pc:sldMk cId="652886717" sldId="925"/>
            <ac:spMk id="9" creationId="{E37A0A62-5047-4AE5-8ECC-F7CB3AA259AD}"/>
          </ac:spMkLst>
        </pc:spChg>
      </pc:sldChg>
      <pc:sldChg chg="delSp modSp add ord">
        <pc:chgData name="ozlem altay" userId="fa3b264552e56c6a" providerId="LiveId" clId="{8B3DDC86-392D-4CD1-98FB-6CEB0DBABCB1}" dt="2020-02-19T09:57:55.954" v="1367"/>
        <pc:sldMkLst>
          <pc:docMk/>
          <pc:sldMk cId="3759006648" sldId="926"/>
        </pc:sldMkLst>
        <pc:spChg chg="mod">
          <ac:chgData name="ozlem altay" userId="fa3b264552e56c6a" providerId="LiveId" clId="{8B3DDC86-392D-4CD1-98FB-6CEB0DBABCB1}" dt="2020-02-19T09:57:51.357" v="1365" actId="1076"/>
          <ac:spMkLst>
            <pc:docMk/>
            <pc:sldMk cId="3759006648" sldId="926"/>
            <ac:spMk id="6" creationId="{64371E05-71C3-4E6D-8E1D-50B732CFE6BB}"/>
          </ac:spMkLst>
        </pc:spChg>
        <pc:spChg chg="del">
          <ac:chgData name="ozlem altay" userId="fa3b264552e56c6a" providerId="LiveId" clId="{8B3DDC86-392D-4CD1-98FB-6CEB0DBABCB1}" dt="2020-02-19T09:57:46.753" v="1364" actId="478"/>
          <ac:spMkLst>
            <pc:docMk/>
            <pc:sldMk cId="3759006648" sldId="926"/>
            <ac:spMk id="9" creationId="{E37A0A62-5047-4AE5-8ECC-F7CB3AA259AD}"/>
          </ac:spMkLst>
        </pc:spChg>
      </pc:sldChg>
      <pc:sldChg chg="modSp add">
        <pc:chgData name="ozlem altay" userId="fa3b264552e56c6a" providerId="LiveId" clId="{8B3DDC86-392D-4CD1-98FB-6CEB0DBABCB1}" dt="2020-02-19T10:01:02.052" v="1436" actId="20577"/>
        <pc:sldMkLst>
          <pc:docMk/>
          <pc:sldMk cId="1138478079" sldId="927"/>
        </pc:sldMkLst>
        <pc:spChg chg="mod">
          <ac:chgData name="ozlem altay" userId="fa3b264552e56c6a" providerId="LiveId" clId="{8B3DDC86-392D-4CD1-98FB-6CEB0DBABCB1}" dt="2020-02-19T09:59:22.710" v="1421" actId="20577"/>
          <ac:spMkLst>
            <pc:docMk/>
            <pc:sldMk cId="1138478079" sldId="927"/>
            <ac:spMk id="5" creationId="{65FC93E5-725C-4375-B79E-41D426BB1360}"/>
          </ac:spMkLst>
        </pc:spChg>
        <pc:spChg chg="mod">
          <ac:chgData name="ozlem altay" userId="fa3b264552e56c6a" providerId="LiveId" clId="{8B3DDC86-392D-4CD1-98FB-6CEB0DBABCB1}" dt="2020-02-19T10:01:02.052" v="1436" actId="20577"/>
          <ac:spMkLst>
            <pc:docMk/>
            <pc:sldMk cId="1138478079" sldId="927"/>
            <ac:spMk id="6" creationId="{64371E05-71C3-4E6D-8E1D-50B732CFE6BB}"/>
          </ac:spMkLst>
        </pc:spChg>
      </pc:sldChg>
      <pc:sldChg chg="add del">
        <pc:chgData name="ozlem altay" userId="fa3b264552e56c6a" providerId="LiveId" clId="{8B3DDC86-392D-4CD1-98FB-6CEB0DBABCB1}" dt="2020-02-19T10:36:16.131" v="1694" actId="47"/>
        <pc:sldMkLst>
          <pc:docMk/>
          <pc:sldMk cId="1158033674" sldId="928"/>
        </pc:sldMkLst>
      </pc:sldChg>
      <pc:sldChg chg="addSp modSp add del">
        <pc:chgData name="ozlem altay" userId="fa3b264552e56c6a" providerId="LiveId" clId="{8B3DDC86-392D-4CD1-98FB-6CEB0DBABCB1}" dt="2020-02-19T10:18:13.084" v="1608" actId="47"/>
        <pc:sldMkLst>
          <pc:docMk/>
          <pc:sldMk cId="2301000536" sldId="928"/>
        </pc:sldMkLst>
        <pc:spChg chg="add mod">
          <ac:chgData name="ozlem altay" userId="fa3b264552e56c6a" providerId="LiveId" clId="{8B3DDC86-392D-4CD1-98FB-6CEB0DBABCB1}" dt="2020-02-19T10:17:09.140" v="1598" actId="113"/>
          <ac:spMkLst>
            <pc:docMk/>
            <pc:sldMk cId="2301000536" sldId="928"/>
            <ac:spMk id="9" creationId="{6E15E675-D5AA-4578-B826-08657013DA2D}"/>
          </ac:spMkLst>
        </pc:spChg>
        <pc:spChg chg="mod">
          <ac:chgData name="ozlem altay" userId="fa3b264552e56c6a" providerId="LiveId" clId="{8B3DDC86-392D-4CD1-98FB-6CEB0DBABCB1}" dt="2020-02-19T10:16:43.417" v="1591" actId="20577"/>
          <ac:spMkLst>
            <pc:docMk/>
            <pc:sldMk cId="2301000536" sldId="928"/>
            <ac:spMk id="10" creationId="{00000000-0000-0000-0000-000000000000}"/>
          </ac:spMkLst>
        </pc:spChg>
        <pc:spChg chg="add mod">
          <ac:chgData name="ozlem altay" userId="fa3b264552e56c6a" providerId="LiveId" clId="{8B3DDC86-392D-4CD1-98FB-6CEB0DBABCB1}" dt="2020-02-19T10:17:46.310" v="1605"/>
          <ac:spMkLst>
            <pc:docMk/>
            <pc:sldMk cId="2301000536" sldId="928"/>
            <ac:spMk id="11" creationId="{3F37A5D6-116B-4D64-BAC9-515A1F26B330}"/>
          </ac:spMkLst>
        </pc:spChg>
      </pc:sldChg>
      <pc:sldChg chg="add del">
        <pc:chgData name="ozlem altay" userId="fa3b264552e56c6a" providerId="LiveId" clId="{8B3DDC86-392D-4CD1-98FB-6CEB0DBABCB1}" dt="2020-02-19T10:16:32.934" v="1589"/>
        <pc:sldMkLst>
          <pc:docMk/>
          <pc:sldMk cId="206072934" sldId="929"/>
        </pc:sldMkLst>
      </pc:sldChg>
      <pc:sldChg chg="add del">
        <pc:chgData name="ozlem altay" userId="fa3b264552e56c6a" providerId="LiveId" clId="{8B3DDC86-392D-4CD1-98FB-6CEB0DBABCB1}" dt="2020-02-19T10:15:20.016" v="1577" actId="47"/>
        <pc:sldMkLst>
          <pc:docMk/>
          <pc:sldMk cId="400932015" sldId="929"/>
        </pc:sldMkLst>
      </pc:sldChg>
      <pc:sldChg chg="modSp add del">
        <pc:chgData name="ozlem altay" userId="fa3b264552e56c6a" providerId="LiveId" clId="{8B3DDC86-392D-4CD1-98FB-6CEB0DBABCB1}" dt="2020-02-19T10:19:42.145" v="1612" actId="47"/>
        <pc:sldMkLst>
          <pc:docMk/>
          <pc:sldMk cId="876835141" sldId="929"/>
        </pc:sldMkLst>
        <pc:spChg chg="mod">
          <ac:chgData name="ozlem altay" userId="fa3b264552e56c6a" providerId="LiveId" clId="{8B3DDC86-392D-4CD1-98FB-6CEB0DBABCB1}" dt="2020-02-19T10:18:33.161" v="1611" actId="6549"/>
          <ac:spMkLst>
            <pc:docMk/>
            <pc:sldMk cId="876835141" sldId="929"/>
            <ac:spMk id="10" creationId="{00000000-0000-0000-0000-000000000000}"/>
          </ac:spMkLst>
        </pc:spChg>
      </pc:sldChg>
      <pc:sldChg chg="delSp modSp del">
        <pc:chgData name="ozlem altay" userId="fa3b264552e56c6a" providerId="LiveId" clId="{8B3DDC86-392D-4CD1-98FB-6CEB0DBABCB1}" dt="2020-02-19T10:39:07.769" v="1703" actId="2696"/>
        <pc:sldMkLst>
          <pc:docMk/>
          <pc:sldMk cId="2197652515" sldId="941"/>
        </pc:sldMkLst>
        <pc:spChg chg="mod">
          <ac:chgData name="ozlem altay" userId="fa3b264552e56c6a" providerId="LiveId" clId="{8B3DDC86-392D-4CD1-98FB-6CEB0DBABCB1}" dt="2020-02-19T10:28:44.506" v="1666" actId="27636"/>
          <ac:spMkLst>
            <pc:docMk/>
            <pc:sldMk cId="2197652515" sldId="941"/>
            <ac:spMk id="5" creationId="{00000000-0000-0000-0000-000000000000}"/>
          </ac:spMkLst>
        </pc:spChg>
        <pc:spChg chg="mod">
          <ac:chgData name="ozlem altay" userId="fa3b264552e56c6a" providerId="LiveId" clId="{8B3DDC86-392D-4CD1-98FB-6CEB0DBABCB1}" dt="2020-02-19T10:28:44.506" v="1665" actId="27636"/>
          <ac:spMkLst>
            <pc:docMk/>
            <pc:sldMk cId="2197652515" sldId="941"/>
            <ac:spMk id="6" creationId="{00000000-0000-0000-0000-000000000000}"/>
          </ac:spMkLst>
        </pc:spChg>
        <pc:picChg chg="del">
          <ac:chgData name="ozlem altay" userId="fa3b264552e56c6a" providerId="LiveId" clId="{8B3DDC86-392D-4CD1-98FB-6CEB0DBABCB1}" dt="2020-02-19T10:29:13.602" v="1668" actId="478"/>
          <ac:picMkLst>
            <pc:docMk/>
            <pc:sldMk cId="2197652515" sldId="941"/>
            <ac:picMk id="8" creationId="{DFD84655-EAA7-4946-BEE1-03098A3A5417}"/>
          </ac:picMkLst>
        </pc:picChg>
      </pc:sldChg>
      <pc:sldChg chg="add">
        <pc:chgData name="ozlem altay" userId="fa3b264552e56c6a" providerId="LiveId" clId="{8B3DDC86-392D-4CD1-98FB-6CEB0DBABCB1}" dt="2020-02-19T10:39:16.587" v="1704"/>
        <pc:sldMkLst>
          <pc:docMk/>
          <pc:sldMk cId="2836147182" sldId="941"/>
        </pc:sldMkLst>
      </pc:sldChg>
      <pc:sldChg chg="add">
        <pc:chgData name="ozlem altay" userId="fa3b264552e56c6a" providerId="LiveId" clId="{8B3DDC86-392D-4CD1-98FB-6CEB0DBABCB1}" dt="2020-02-19T10:39:16.587" v="1704"/>
        <pc:sldMkLst>
          <pc:docMk/>
          <pc:sldMk cId="3438125916" sldId="953"/>
        </pc:sldMkLst>
      </pc:sldChg>
      <pc:sldChg chg="delSp del">
        <pc:chgData name="ozlem altay" userId="fa3b264552e56c6a" providerId="LiveId" clId="{8B3DDC86-392D-4CD1-98FB-6CEB0DBABCB1}" dt="2020-02-19T10:39:07.769" v="1703" actId="2696"/>
        <pc:sldMkLst>
          <pc:docMk/>
          <pc:sldMk cId="3634174259" sldId="953"/>
        </pc:sldMkLst>
        <pc:picChg chg="del">
          <ac:chgData name="ozlem altay" userId="fa3b264552e56c6a" providerId="LiveId" clId="{8B3DDC86-392D-4CD1-98FB-6CEB0DBABCB1}" dt="2020-02-19T10:29:44.132" v="1669" actId="478"/>
          <ac:picMkLst>
            <pc:docMk/>
            <pc:sldMk cId="3634174259" sldId="953"/>
            <ac:picMk id="10" creationId="{27332D77-E0F4-456E-8916-D0C3370D6DFE}"/>
          </ac:picMkLst>
        </pc:picChg>
      </pc:sldChg>
      <pc:sldChg chg="add">
        <pc:chgData name="ozlem altay" userId="fa3b264552e56c6a" providerId="LiveId" clId="{8B3DDC86-392D-4CD1-98FB-6CEB0DBABCB1}" dt="2020-02-19T10:39:16.587" v="1704"/>
        <pc:sldMkLst>
          <pc:docMk/>
          <pc:sldMk cId="2818784543" sldId="954"/>
        </pc:sldMkLst>
      </pc:sldChg>
      <pc:sldChg chg="del">
        <pc:chgData name="ozlem altay" userId="fa3b264552e56c6a" providerId="LiveId" clId="{8B3DDC86-392D-4CD1-98FB-6CEB0DBABCB1}" dt="2020-02-19T10:39:07.769" v="1703" actId="2696"/>
        <pc:sldMkLst>
          <pc:docMk/>
          <pc:sldMk cId="3775459755" sldId="954"/>
        </pc:sldMkLst>
      </pc:sldChg>
      <pc:sldChg chg="add">
        <pc:chgData name="ozlem altay" userId="fa3b264552e56c6a" providerId="LiveId" clId="{8B3DDC86-392D-4CD1-98FB-6CEB0DBABCB1}" dt="2020-02-19T10:39:24.999" v="1705"/>
        <pc:sldMkLst>
          <pc:docMk/>
          <pc:sldMk cId="275834526" sldId="955"/>
        </pc:sldMkLst>
      </pc:sldChg>
      <pc:sldChg chg="addSp delSp modSp add mod ord setBg">
        <pc:chgData name="ozlem altay" userId="fa3b264552e56c6a" providerId="LiveId" clId="{8B3DDC86-392D-4CD1-98FB-6CEB0DBABCB1}" dt="2020-02-19T10:57:04.751" v="1731"/>
        <pc:sldMkLst>
          <pc:docMk/>
          <pc:sldMk cId="1339521644" sldId="956"/>
        </pc:sldMkLst>
        <pc:spChg chg="del">
          <ac:chgData name="ozlem altay" userId="fa3b264552e56c6a" providerId="LiveId" clId="{8B3DDC86-392D-4CD1-98FB-6CEB0DBABCB1}" dt="2020-02-19T10:54:17.954" v="1716" actId="26606"/>
          <ac:spMkLst>
            <pc:docMk/>
            <pc:sldMk cId="1339521644" sldId="956"/>
            <ac:spMk id="2" creationId="{735679BE-3107-4E9B-BDCB-ED3C5843E487}"/>
          </ac:spMkLst>
        </pc:spChg>
        <pc:spChg chg="del">
          <ac:chgData name="ozlem altay" userId="fa3b264552e56c6a" providerId="LiveId" clId="{8B3DDC86-392D-4CD1-98FB-6CEB0DBABCB1}" dt="2020-02-19T10:54:17.954" v="1716" actId="26606"/>
          <ac:spMkLst>
            <pc:docMk/>
            <pc:sldMk cId="1339521644" sldId="956"/>
            <ac:spMk id="3" creationId="{CDCDD947-38E5-420B-9E1D-BFBA736034B9}"/>
          </ac:spMkLst>
        </pc:spChg>
        <pc:spChg chg="mod ord modVis">
          <ac:chgData name="ozlem altay" userId="fa3b264552e56c6a" providerId="LiveId" clId="{8B3DDC86-392D-4CD1-98FB-6CEB0DBABCB1}" dt="2020-02-19T10:54:17.954" v="1716" actId="26606"/>
          <ac:spMkLst>
            <pc:docMk/>
            <pc:sldMk cId="1339521644" sldId="956"/>
            <ac:spMk id="4" creationId="{34196FCB-AC82-4102-B7ED-E9E4B72009EF}"/>
          </ac:spMkLst>
        </pc:spChg>
        <pc:spChg chg="add mod">
          <ac:chgData name="ozlem altay" userId="fa3b264552e56c6a" providerId="LiveId" clId="{8B3DDC86-392D-4CD1-98FB-6CEB0DBABCB1}" dt="2020-02-19T10:56:45.423" v="1727" actId="207"/>
          <ac:spMkLst>
            <pc:docMk/>
            <pc:sldMk cId="1339521644" sldId="956"/>
            <ac:spMk id="6" creationId="{400C4B2C-17F6-4C95-AC18-B798CF6FB375}"/>
          </ac:spMkLst>
        </pc:spChg>
        <pc:spChg chg="add">
          <ac:chgData name="ozlem altay" userId="fa3b264552e56c6a" providerId="LiveId" clId="{8B3DDC86-392D-4CD1-98FB-6CEB0DBABCB1}" dt="2020-02-19T10:57:04.751" v="1731"/>
          <ac:spMkLst>
            <pc:docMk/>
            <pc:sldMk cId="1339521644" sldId="956"/>
            <ac:spMk id="7" creationId="{F471EF7A-41CE-4641-8D80-C293043E62E6}"/>
          </ac:spMkLst>
        </pc:spChg>
        <pc:picChg chg="add mod">
          <ac:chgData name="ozlem altay" userId="fa3b264552e56c6a" providerId="LiveId" clId="{8B3DDC86-392D-4CD1-98FB-6CEB0DBABCB1}" dt="2020-02-19T10:54:17.954" v="1716" actId="26606"/>
          <ac:picMkLst>
            <pc:docMk/>
            <pc:sldMk cId="1339521644" sldId="956"/>
            <ac:picMk id="5" creationId="{315141EB-2F9C-4FE9-AE1B-5F318F92AF04}"/>
          </ac:picMkLst>
        </pc:picChg>
      </pc:sldChg>
    </pc:docChg>
  </pc:docChgLst>
</pc:chgInfo>
</file>

<file path=ppt/media/image1.gif>
</file>

<file path=ppt/media/image10.png>
</file>

<file path=ppt/media/image11.png>
</file>

<file path=ppt/media/image12.png>
</file>

<file path=ppt/media/image13.jpe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BF5093-1BAC-4219-99BD-4AE2135758BB}" type="datetimeFigureOut">
              <a:rPr lang="en-US" smtClean="0"/>
              <a:pPr/>
              <a:t>2/20/2020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144F9C7-16AC-4655-B0DA-DCEB18BE1E65}" type="slidenum">
              <a:rPr lang="en-US" smtClean="0"/>
              <a:pPr/>
              <a:t>‹#›</a:t>
            </a:fld>
            <a:endParaRPr lang="en-US"/>
          </a:p>
        </p:txBody>
      </p:sp>
    </p:spTree>
    <p:extLst>
      <p:ext uri="{BB962C8B-B14F-4D97-AF65-F5344CB8AC3E}">
        <p14:creationId xmlns:p14="http://schemas.microsoft.com/office/powerpoint/2010/main" val="3437667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vgen.github.io/metagenomics.html"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hulab.ucf.edu/research/projects/metagenomics/introduction.html"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vgen.github.io/metagenomics.html"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hulab.ucf.edu/research/projects/metagenomics/introduction.html"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https://envgen.github.io/metagenomics.html</a:t>
            </a:r>
            <a:endParaRPr lang="en-GB" dirty="0"/>
          </a:p>
          <a:p>
            <a:r>
              <a:rPr lang="en-GB" dirty="0">
                <a:hlinkClick r:id="rId4"/>
              </a:rPr>
              <a:t>http://hulab.ucf.edu/research/projects/metagenomics/introduction.html</a:t>
            </a:r>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9144F9C7-16AC-4655-B0DA-DCEB18BE1E65}" type="slidenum">
              <a:rPr lang="en-US" smtClean="0"/>
              <a:pPr/>
              <a:t>1</a:t>
            </a:fld>
            <a:endParaRPr lang="en-US"/>
          </a:p>
        </p:txBody>
      </p:sp>
    </p:spTree>
    <p:extLst>
      <p:ext uri="{BB962C8B-B14F-4D97-AF65-F5344CB8AC3E}">
        <p14:creationId xmlns:p14="http://schemas.microsoft.com/office/powerpoint/2010/main" val="3050915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C9816035-3E7E-4744-B3D3-F066744789CF}" type="slidenum">
              <a:rPr lang="en-SE" smtClean="0"/>
              <a:t>25</a:t>
            </a:fld>
            <a:endParaRPr lang="en-SE"/>
          </a:p>
        </p:txBody>
      </p:sp>
    </p:spTree>
    <p:extLst>
      <p:ext uri="{BB962C8B-B14F-4D97-AF65-F5344CB8AC3E}">
        <p14:creationId xmlns:p14="http://schemas.microsoft.com/office/powerpoint/2010/main" val="2013680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9144F9C7-16AC-4655-B0DA-DCEB18BE1E65}" type="slidenum">
              <a:rPr lang="en-US" smtClean="0"/>
              <a:pPr/>
              <a:t>2</a:t>
            </a:fld>
            <a:endParaRPr lang="en-US"/>
          </a:p>
        </p:txBody>
      </p:sp>
    </p:spTree>
    <p:extLst>
      <p:ext uri="{BB962C8B-B14F-4D97-AF65-F5344CB8AC3E}">
        <p14:creationId xmlns:p14="http://schemas.microsoft.com/office/powerpoint/2010/main" val="8996083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865901-42D2-4852-BAB5-72CA38324D88}" type="slidenum">
              <a:rPr lang="en-US" smtClean="0"/>
              <a:t>3</a:t>
            </a:fld>
            <a:endParaRPr lang="en-US"/>
          </a:p>
        </p:txBody>
      </p:sp>
    </p:spTree>
    <p:extLst>
      <p:ext uri="{BB962C8B-B14F-4D97-AF65-F5344CB8AC3E}">
        <p14:creationId xmlns:p14="http://schemas.microsoft.com/office/powerpoint/2010/main" val="1639821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66B6A63-0A83-4BC7-B33D-46F7B312E1A9}" type="slidenum">
              <a:rPr lang="en-US" smtClean="0"/>
              <a:t>4</a:t>
            </a:fld>
            <a:endParaRPr lang="en-US"/>
          </a:p>
        </p:txBody>
      </p:sp>
    </p:spTree>
    <p:extLst>
      <p:ext uri="{BB962C8B-B14F-4D97-AF65-F5344CB8AC3E}">
        <p14:creationId xmlns:p14="http://schemas.microsoft.com/office/powerpoint/2010/main" val="1594870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S3: Example of biomass composition determination for Pseudomonas </a:t>
            </a:r>
            <a:r>
              <a:rPr lang="en-US" dirty="0" err="1"/>
              <a:t>putida</a:t>
            </a:r>
            <a:r>
              <a:rPr lang="en-US" dirty="0"/>
              <a:t> KT 2440. A. Chemical composition of E. coli adopted from11 and utilized as a template for P. </a:t>
            </a:r>
            <a:r>
              <a:rPr lang="en-US" dirty="0" err="1"/>
              <a:t>putida</a:t>
            </a:r>
            <a:r>
              <a:rPr lang="en-US" dirty="0"/>
              <a:t> KT2440, since no extensive information was available. B. Protein composition in P. </a:t>
            </a:r>
            <a:r>
              <a:rPr lang="en-US" dirty="0" err="1"/>
              <a:t>putida</a:t>
            </a:r>
            <a:r>
              <a:rPr lang="en-US" dirty="0"/>
              <a:t> broken down by monomer contributions in </a:t>
            </a:r>
            <a:r>
              <a:rPr lang="en-US" dirty="0" err="1"/>
              <a:t>mmol</a:t>
            </a:r>
            <a:r>
              <a:rPr lang="en-US" dirty="0"/>
              <a:t>/</a:t>
            </a:r>
            <a:r>
              <a:rPr lang="en-US" dirty="0" err="1"/>
              <a:t>gDW</a:t>
            </a:r>
            <a:r>
              <a:rPr lang="en-US" dirty="0"/>
              <a:t>. C. Phospholipid contributions to the biomass function where PE is </a:t>
            </a:r>
            <a:r>
              <a:rPr lang="en-US" dirty="0" err="1"/>
              <a:t>phosphatidylethanolamine</a:t>
            </a:r>
            <a:r>
              <a:rPr lang="en-US" dirty="0"/>
              <a:t>, PG is </a:t>
            </a:r>
            <a:r>
              <a:rPr lang="en-US" dirty="0" err="1"/>
              <a:t>phosphatidylglycerol</a:t>
            </a:r>
            <a:r>
              <a:rPr lang="en-US" dirty="0"/>
              <a:t>, and CL is </a:t>
            </a:r>
            <a:r>
              <a:rPr lang="en-US" dirty="0" err="1"/>
              <a:t>cardiolipin</a:t>
            </a:r>
            <a:r>
              <a:rPr lang="en-US" dirty="0"/>
              <a:t>. D. </a:t>
            </a:r>
            <a:r>
              <a:rPr lang="en-US" dirty="0" err="1"/>
              <a:t>dNTP</a:t>
            </a:r>
            <a:r>
              <a:rPr lang="en-US" dirty="0"/>
              <a:t> composition of the entire P. </a:t>
            </a:r>
            <a:r>
              <a:rPr lang="en-US" dirty="0" err="1"/>
              <a:t>putida</a:t>
            </a:r>
            <a:r>
              <a:rPr lang="en-US" dirty="0"/>
              <a:t> chromosomal genome. The data are obtained from direct measurements, literature, or can be estimated from genome information </a:t>
            </a:r>
          </a:p>
        </p:txBody>
      </p:sp>
    </p:spTree>
    <p:extLst>
      <p:ext uri="{BB962C8B-B14F-4D97-AF65-F5344CB8AC3E}">
        <p14:creationId xmlns:p14="http://schemas.microsoft.com/office/powerpoint/2010/main" val="1774677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66B6A63-0A83-4BC7-B33D-46F7B312E1A9}" type="slidenum">
              <a:rPr lang="en-US" smtClean="0"/>
              <a:t>7</a:t>
            </a:fld>
            <a:endParaRPr lang="en-US"/>
          </a:p>
        </p:txBody>
      </p:sp>
    </p:spTree>
    <p:extLst>
      <p:ext uri="{BB962C8B-B14F-4D97-AF65-F5344CB8AC3E}">
        <p14:creationId xmlns:p14="http://schemas.microsoft.com/office/powerpoint/2010/main" val="788602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https://envgen.github.io/metagenomics.html</a:t>
            </a:r>
            <a:endParaRPr lang="en-GB" dirty="0"/>
          </a:p>
          <a:p>
            <a:r>
              <a:rPr lang="en-GB" dirty="0">
                <a:hlinkClick r:id="rId4"/>
              </a:rPr>
              <a:t>http://hulab.ucf.edu/research/projects/metagenomics/introduction.html</a:t>
            </a:r>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9144F9C7-16AC-4655-B0DA-DCEB18BE1E65}" type="slidenum">
              <a:rPr lang="en-US" smtClean="0"/>
              <a:pPr/>
              <a:t>9</a:t>
            </a:fld>
            <a:endParaRPr lang="en-US"/>
          </a:p>
        </p:txBody>
      </p:sp>
    </p:spTree>
    <p:extLst>
      <p:ext uri="{BB962C8B-B14F-4D97-AF65-F5344CB8AC3E}">
        <p14:creationId xmlns:p14="http://schemas.microsoft.com/office/powerpoint/2010/main" val="1036300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9144F9C7-16AC-4655-B0DA-DCEB18BE1E65}" type="slidenum">
              <a:rPr lang="en-US" smtClean="0"/>
              <a:pPr/>
              <a:t>10</a:t>
            </a:fld>
            <a:endParaRPr lang="en-US"/>
          </a:p>
        </p:txBody>
      </p:sp>
    </p:spTree>
    <p:extLst>
      <p:ext uri="{BB962C8B-B14F-4D97-AF65-F5344CB8AC3E}">
        <p14:creationId xmlns:p14="http://schemas.microsoft.com/office/powerpoint/2010/main" val="827770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9144F9C7-16AC-4655-B0DA-DCEB18BE1E65}" type="slidenum">
              <a:rPr lang="en-US" smtClean="0"/>
              <a:pPr/>
              <a:t>11</a:t>
            </a:fld>
            <a:endParaRPr lang="en-US"/>
          </a:p>
        </p:txBody>
      </p:sp>
    </p:spTree>
    <p:extLst>
      <p:ext uri="{BB962C8B-B14F-4D97-AF65-F5344CB8AC3E}">
        <p14:creationId xmlns:p14="http://schemas.microsoft.com/office/powerpoint/2010/main" val="2193127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b="0">
                <a:latin typeface="Century Gothic" panose="020B0502020202020204" pitchFamily="34" charset="0"/>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6" name="Slide Number Placeholder 5"/>
          <p:cNvSpPr>
            <a:spLocks noGrp="1"/>
          </p:cNvSpPr>
          <p:nvPr>
            <p:ph type="sldNum" sz="quarter" idx="12"/>
          </p:nvPr>
        </p:nvSpPr>
        <p:spPr>
          <a:xfrm>
            <a:off x="6758880" y="6315121"/>
            <a:ext cx="2133600" cy="365125"/>
          </a:xfrm>
        </p:spPr>
        <p:txBody>
          <a:bodyPr/>
          <a:lstStyle/>
          <a:p>
            <a:fld id="{16E92535-E9D8-4DDA-83D0-380D5F2D29E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CC461F-A605-40B9-B605-AA099B2D2149}" type="datetime1">
              <a:rPr lang="en-US" smtClean="0"/>
              <a:t>2/20/2020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0EE8B9-11AC-4775-BE4B-D13575E1E20A}" type="datetime1">
              <a:rPr lang="en-US" smtClean="0"/>
              <a:t>2/20/2020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a:latin typeface="Century Gothic" panose="020B0502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EA1BF8-DD8A-4CC0-9B4F-6C60B81DDC51}" type="datetime1">
              <a:rPr lang="en-US" smtClean="0"/>
              <a:t>2/20/2020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FA30F04-FE7C-4759-B6DB-C0EB9E107896}" type="datetime1">
              <a:rPr lang="en-US" smtClean="0"/>
              <a:t>2/20/2020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0EA52B-F089-477C-B8C8-9AFF670A1F19}" type="datetime1">
              <a:rPr lang="en-US" smtClean="0"/>
              <a:t>2/20/2020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ABA4FD1-E776-4C1D-98D9-6C5CEB27BC83}" type="datetime1">
              <a:rPr lang="en-US" smtClean="0"/>
              <a:t>2/20/2020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AE30A-74FD-424D-A2F6-099E5B42A9A1}" type="datetime1">
              <a:rPr lang="en-US" smtClean="0"/>
              <a:t>2/20/2020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88098F-758E-4A0F-A5C1-D1CAA430BC25}" type="datetime1">
              <a:rPr lang="en-US" smtClean="0"/>
              <a:t>2/20/2020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4862BA-3530-4575-A55B-C5536D680023}" type="datetime1">
              <a:rPr lang="en-US" smtClean="0"/>
              <a:t>2/20/2020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16E92535-E9D8-4DDA-83D0-380D5F2D29E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g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016203"/>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467C6D-99C0-464C-B5A9-60053DA7B444}" type="datetime1">
              <a:rPr lang="en-US" smtClean="0"/>
              <a:t>2/20/2020</a:t>
            </a:fld>
            <a:endParaRPr lang="en-US"/>
          </a:p>
        </p:txBody>
      </p:sp>
      <p:sp>
        <p:nvSpPr>
          <p:cNvPr id="6" name="Slide Number Placeholder 5"/>
          <p:cNvSpPr>
            <a:spLocks noGrp="1"/>
          </p:cNvSpPr>
          <p:nvPr>
            <p:ph type="sldNum" sz="quarter" idx="4"/>
          </p:nvPr>
        </p:nvSpPr>
        <p:spPr>
          <a:xfrm>
            <a:off x="6614864" y="630423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92535-E9D8-4DDA-83D0-380D5F2D29E9}" type="slidenum">
              <a:rPr lang="en-US" smtClean="0"/>
              <a:pPr/>
              <a:t>‹#›</a:t>
            </a:fld>
            <a:endParaRPr lang="en-US" dirty="0"/>
          </a:p>
        </p:txBody>
      </p:sp>
      <p:grpSp>
        <p:nvGrpSpPr>
          <p:cNvPr id="9" name="Group 8"/>
          <p:cNvGrpSpPr/>
          <p:nvPr userDrawn="1"/>
        </p:nvGrpSpPr>
        <p:grpSpPr>
          <a:xfrm>
            <a:off x="467544" y="6240834"/>
            <a:ext cx="7818233" cy="577397"/>
            <a:chOff x="467544" y="6240834"/>
            <a:chExt cx="7818233" cy="577397"/>
          </a:xfrm>
        </p:grpSpPr>
        <p:pic>
          <p:nvPicPr>
            <p:cNvPr id="17" name="Picture 16" descr="THPA_stor.gif"/>
            <p:cNvPicPr>
              <a:picLocks noChangeAspect="1"/>
            </p:cNvPicPr>
            <p:nvPr/>
          </p:nvPicPr>
          <p:blipFill>
            <a:blip r:embed="rId13" cstate="print"/>
            <a:stretch>
              <a:fillRect/>
            </a:stretch>
          </p:blipFill>
          <p:spPr>
            <a:xfrm>
              <a:off x="467544" y="6392810"/>
              <a:ext cx="3240360" cy="295923"/>
            </a:xfrm>
            <a:prstGeom prst="rect">
              <a:avLst/>
            </a:prstGeom>
          </p:spPr>
        </p:pic>
        <p:pic>
          <p:nvPicPr>
            <p:cNvPr id="20" name="Picture 12" descr="C:\Documents and Settings\lisa.berglund\Desktop\7.0\KTH\kth_rgb.jpg"/>
            <p:cNvPicPr>
              <a:picLocks noChangeAspect="1" noChangeArrowheads="1"/>
            </p:cNvPicPr>
            <p:nvPr/>
          </p:nvPicPr>
          <p:blipFill>
            <a:blip r:embed="rId14" cstate="print"/>
            <a:srcRect/>
            <a:stretch>
              <a:fillRect/>
            </a:stretch>
          </p:blipFill>
          <p:spPr bwMode="auto">
            <a:xfrm>
              <a:off x="4604658" y="6240834"/>
              <a:ext cx="572543" cy="572542"/>
            </a:xfrm>
            <a:prstGeom prst="rect">
              <a:avLst/>
            </a:prstGeom>
            <a:noFill/>
          </p:spPr>
        </p:pic>
        <p:pic>
          <p:nvPicPr>
            <p:cNvPr id="21" name="Picture 20"/>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5223783" y="6317831"/>
              <a:ext cx="1112413" cy="500400"/>
            </a:xfrm>
            <a:prstGeom prst="rect">
              <a:avLst/>
            </a:prstGeom>
          </p:spPr>
        </p:pic>
        <p:pic>
          <p:nvPicPr>
            <p:cNvPr id="1026" name="Picture 2" descr="F:\Deposit\Document\KTH, SciLifeLab\Sysmedicine\sysmedicine.logo.png"/>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6399877" y="6368422"/>
              <a:ext cx="1885900" cy="320603"/>
            </a:xfrm>
            <a:prstGeom prst="rect">
              <a:avLst/>
            </a:prstGeom>
            <a:noFill/>
            <a:extLst>
              <a:ext uri="{909E8E84-426E-40DD-AFC4-6F175D3DCCD1}">
                <a14:hiddenFill xmlns:a14="http://schemas.microsoft.com/office/drawing/2010/main">
                  <a:solidFill>
                    <a:srgbClr val="FFFFFF"/>
                  </a:solidFill>
                </a14:hiddenFill>
              </a:ext>
            </a:extLst>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2800" b="1" kern="1200">
          <a:solidFill>
            <a:schemeClr val="tx1"/>
          </a:solidFill>
          <a:latin typeface="Century Gothic" panose="020B050202020202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lumMod val="65000"/>
              <a:lumOff val="35000"/>
            </a:schemeClr>
          </a:solidFill>
          <a:latin typeface="Century Gothic"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lumMod val="65000"/>
              <a:lumOff val="35000"/>
            </a:schemeClr>
          </a:solidFill>
          <a:latin typeface="Century Gothic"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lumMod val="65000"/>
              <a:lumOff val="35000"/>
            </a:schemeClr>
          </a:solidFill>
          <a:latin typeface="Century Gothic"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lumMod val="65000"/>
              <a:lumOff val="35000"/>
            </a:schemeClr>
          </a:solidFill>
          <a:latin typeface="Century Gothic"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lumMod val="65000"/>
              <a:lumOff val="35000"/>
            </a:schemeClr>
          </a:solidFill>
          <a:latin typeface="Century Gothic"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envgen.github.io/metagenomics.html" TargetMode="External"/><Relationship Id="rId2" Type="http://schemas.openxmlformats.org/officeDocument/2006/relationships/image" Target="../media/image16.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s://envgen.github.io/metagenomics.html"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envgen.github.io/metagenomic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envgen.github.io/metagenomics.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rpubs.com/dillmcfarlan/R_microbiotaSOP"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hyperlink" Target="http://ab.inf.uni-tuebingen.de/software/diamond/" TargetMode="External"/><Relationship Id="rId3" Type="http://schemas.openxmlformats.org/officeDocument/2006/relationships/hyperlink" Target="http://huttenhower.sph.harvard.edu/humann2_data/chocophlan/chocophlan.tar.gz" TargetMode="External"/><Relationship Id="rId7" Type="http://schemas.openxmlformats.org/officeDocument/2006/relationships/hyperlink" Target="http://bowtie-bio.sourceforge.net/bowtie2/index.shtml" TargetMode="External"/><Relationship Id="rId2" Type="http://schemas.openxmlformats.org/officeDocument/2006/relationships/hyperlink" Target="http://huttenhower.sph.harvard.edu/metaphlan2" TargetMode="External"/><Relationship Id="rId1" Type="http://schemas.openxmlformats.org/officeDocument/2006/relationships/slideLayout" Target="../slideLayouts/slideLayout2.xml"/><Relationship Id="rId6" Type="http://schemas.openxmlformats.org/officeDocument/2006/relationships/hyperlink" Target="http://omics.informatics.indiana.edu/MinPath/" TargetMode="External"/><Relationship Id="rId5" Type="http://schemas.openxmlformats.org/officeDocument/2006/relationships/hyperlink" Target="http://metacyc.org/" TargetMode="External"/><Relationship Id="rId4" Type="http://schemas.openxmlformats.org/officeDocument/2006/relationships/hyperlink" Target="http://www.uniprot.org/help/uniref"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journals.plos.org/ploscompbiol/article?id=10.1371/journal.pcbi.1004557"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journals.plos.org/ploscompbiol/article?id=10.1371/journal.pcbi.1004557"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journals.plos.org/ploscompbiol/article?id=10.1371/journal.pcbi.1004557" TargetMode="External"/><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journals.plos.org/ploscompbiol/article?id=10.1371/journal.pcbi.1004557" TargetMode="External"/><Relationship Id="rId2" Type="http://schemas.openxmlformats.org/officeDocument/2006/relationships/hyperlink" Target="https://bitbucket.org/biobakery/shortbred/src/65067596534bdc60776fb06547da740c13d9a70e/example/wgs.fna?at=default"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journals.plos.org/ploscompbiol/article?id=10.1371/journal.pcbi.1004557"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1157" y="581398"/>
            <a:ext cx="4791075" cy="4067175"/>
          </a:xfrm>
          <a:prstGeom prst="rect">
            <a:avLst/>
          </a:prstGeom>
        </p:spPr>
      </p:pic>
      <p:sp>
        <p:nvSpPr>
          <p:cNvPr id="2" name="Title 1"/>
          <p:cNvSpPr>
            <a:spLocks noGrp="1"/>
          </p:cNvSpPr>
          <p:nvPr>
            <p:ph type="title"/>
          </p:nvPr>
        </p:nvSpPr>
        <p:spPr>
          <a:xfrm flipH="1" flipV="1">
            <a:off x="29599" y="-267791"/>
            <a:ext cx="288032" cy="274638"/>
          </a:xfrm>
        </p:spPr>
        <p:txBody>
          <a:bodyPr>
            <a:normAutofit fontScale="90000"/>
          </a:bodyPr>
          <a:lstStyle/>
          <a:p>
            <a:endParaRPr lang="en-US" dirty="0"/>
          </a:p>
        </p:txBody>
      </p:sp>
      <p:pic>
        <p:nvPicPr>
          <p:cNvPr id="6" name="Content Placeholder 5"/>
          <p:cNvPicPr>
            <a:picLocks noGrp="1" noChangeAspect="1"/>
          </p:cNvPicPr>
          <p:nvPr>
            <p:ph idx="1"/>
          </p:nvPr>
        </p:nvPicPr>
        <p:blipFill>
          <a:blip r:embed="rId4"/>
          <a:stretch>
            <a:fillRect/>
          </a:stretch>
        </p:blipFill>
        <p:spPr>
          <a:xfrm>
            <a:off x="420517" y="3527646"/>
            <a:ext cx="1933575" cy="1724025"/>
          </a:xfrm>
          <a:prstGeom prst="rect">
            <a:avLst/>
          </a:prstGeom>
        </p:spPr>
      </p:pic>
      <p:sp>
        <p:nvSpPr>
          <p:cNvPr id="4" name="Slide Number Placeholder 3"/>
          <p:cNvSpPr>
            <a:spLocks noGrp="1"/>
          </p:cNvSpPr>
          <p:nvPr>
            <p:ph type="sldNum" sz="quarter" idx="12"/>
          </p:nvPr>
        </p:nvSpPr>
        <p:spPr>
          <a:xfrm>
            <a:off x="7545071" y="6036444"/>
            <a:ext cx="2133600" cy="365125"/>
          </a:xfrm>
        </p:spPr>
        <p:txBody>
          <a:bodyPr/>
          <a:lstStyle/>
          <a:p>
            <a:fld id="{16E92535-E9D8-4DDA-83D0-380D5F2D29E9}" type="slidenum">
              <a:rPr lang="en-US" smtClean="0"/>
              <a:pPr/>
              <a:t>1</a:t>
            </a:fld>
            <a:endParaRPr lang="en-US"/>
          </a:p>
        </p:txBody>
      </p:sp>
      <p:pic>
        <p:nvPicPr>
          <p:cNvPr id="7" name="Content Placeholder 5"/>
          <p:cNvPicPr>
            <a:picLocks noChangeAspect="1"/>
          </p:cNvPicPr>
          <p:nvPr/>
        </p:nvPicPr>
        <p:blipFill>
          <a:blip r:embed="rId4"/>
          <a:stretch>
            <a:fillRect/>
          </a:stretch>
        </p:blipFill>
        <p:spPr>
          <a:xfrm>
            <a:off x="3267" y="3226097"/>
            <a:ext cx="1933575" cy="1724025"/>
          </a:xfrm>
          <a:prstGeom prst="rect">
            <a:avLst/>
          </a:prstGeom>
        </p:spPr>
      </p:pic>
      <p:sp>
        <p:nvSpPr>
          <p:cNvPr id="8" name="Rectangle 7"/>
          <p:cNvSpPr/>
          <p:nvPr/>
        </p:nvSpPr>
        <p:spPr>
          <a:xfrm>
            <a:off x="1123549" y="4305019"/>
            <a:ext cx="4572000" cy="169277"/>
          </a:xfrm>
          <a:prstGeom prst="rect">
            <a:avLst/>
          </a:prstGeom>
        </p:spPr>
        <p:txBody>
          <a:bodyPr>
            <a:spAutoFit/>
          </a:bodyPr>
          <a:lstStyle/>
          <a:p>
            <a:r>
              <a:rPr lang="en-GB" sz="500" dirty="0"/>
              <a:t>http://hulab.ucf.edu/research/projects/metagenomics/introduction.html</a:t>
            </a:r>
          </a:p>
        </p:txBody>
      </p:sp>
      <p:sp>
        <p:nvSpPr>
          <p:cNvPr id="3" name="Rectangle 2">
            <a:extLst>
              <a:ext uri="{FF2B5EF4-FFF2-40B4-BE49-F238E27FC236}">
                <a16:creationId xmlns:a16="http://schemas.microsoft.com/office/drawing/2014/main" id="{687A05BD-69B9-4029-91CC-26CB4E315564}"/>
              </a:ext>
            </a:extLst>
          </p:cNvPr>
          <p:cNvSpPr/>
          <p:nvPr/>
        </p:nvSpPr>
        <p:spPr>
          <a:xfrm>
            <a:off x="5004048" y="4975626"/>
            <a:ext cx="5439147" cy="523220"/>
          </a:xfrm>
          <a:prstGeom prst="rect">
            <a:avLst/>
          </a:prstGeom>
        </p:spPr>
        <p:txBody>
          <a:bodyPr wrap="square">
            <a:spAutoFit/>
          </a:bodyPr>
          <a:lstStyle/>
          <a:p>
            <a:r>
              <a:rPr lang="en-GB" sz="2800" b="1" dirty="0">
                <a:solidFill>
                  <a:schemeClr val="bg1">
                    <a:lumMod val="75000"/>
                  </a:schemeClr>
                </a:solidFill>
              </a:rPr>
              <a:t>ÖZLEM ALTAY, </a:t>
            </a:r>
            <a:r>
              <a:rPr lang="en-GB" sz="2400" dirty="0">
                <a:solidFill>
                  <a:schemeClr val="bg1">
                    <a:lumMod val="75000"/>
                  </a:schemeClr>
                </a:solidFill>
              </a:rPr>
              <a:t>MD, PhD </a:t>
            </a:r>
          </a:p>
        </p:txBody>
      </p:sp>
      <p:sp>
        <p:nvSpPr>
          <p:cNvPr id="9" name="Rectangle 8">
            <a:extLst>
              <a:ext uri="{FF2B5EF4-FFF2-40B4-BE49-F238E27FC236}">
                <a16:creationId xmlns:a16="http://schemas.microsoft.com/office/drawing/2014/main" id="{3373C4C3-98B0-4CE6-B295-F8AB1EC6B88C}"/>
              </a:ext>
            </a:extLst>
          </p:cNvPr>
          <p:cNvSpPr/>
          <p:nvPr/>
        </p:nvSpPr>
        <p:spPr>
          <a:xfrm>
            <a:off x="4572000" y="1190292"/>
            <a:ext cx="3878178" cy="2308324"/>
          </a:xfrm>
          <a:prstGeom prst="rect">
            <a:avLst/>
          </a:prstGeom>
        </p:spPr>
        <p:txBody>
          <a:bodyPr wrap="none">
            <a:spAutoFit/>
          </a:bodyPr>
          <a:lstStyle/>
          <a:p>
            <a:r>
              <a:rPr lang="en-GB" sz="3600" b="1" dirty="0"/>
              <a:t>Integration </a:t>
            </a:r>
          </a:p>
          <a:p>
            <a:r>
              <a:rPr lang="en-GB" sz="3600" b="1" dirty="0"/>
              <a:t>Transcriptomics </a:t>
            </a:r>
          </a:p>
          <a:p>
            <a:r>
              <a:rPr lang="en-GB" sz="3600" b="1" dirty="0"/>
              <a:t>Data to GEMs</a:t>
            </a:r>
          </a:p>
          <a:p>
            <a:endParaRPr lang="en-GB" sz="3600" b="1" dirty="0"/>
          </a:p>
        </p:txBody>
      </p:sp>
    </p:spTree>
    <p:extLst>
      <p:ext uri="{BB962C8B-B14F-4D97-AF65-F5344CB8AC3E}">
        <p14:creationId xmlns:p14="http://schemas.microsoft.com/office/powerpoint/2010/main" val="325617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4" name="Slide Number Placeholder 3"/>
          <p:cNvSpPr>
            <a:spLocks noGrp="1"/>
          </p:cNvSpPr>
          <p:nvPr>
            <p:ph type="sldNum" sz="quarter" idx="12"/>
          </p:nvPr>
        </p:nvSpPr>
        <p:spPr/>
        <p:txBody>
          <a:bodyPr/>
          <a:lstStyle/>
          <a:p>
            <a:fld id="{16E92535-E9D8-4DDA-83D0-380D5F2D29E9}" type="slidenum">
              <a:rPr lang="en-US" smtClean="0"/>
              <a:pPr/>
              <a:t>10</a:t>
            </a:fld>
            <a:endParaRPr lang="en-US"/>
          </a:p>
        </p:txBody>
      </p:sp>
      <p:pic>
        <p:nvPicPr>
          <p:cNvPr id="7" name="Content Placeholder 5"/>
          <p:cNvPicPr>
            <a:picLocks noChangeAspect="1"/>
          </p:cNvPicPr>
          <p:nvPr/>
        </p:nvPicPr>
        <p:blipFill>
          <a:blip r:embed="rId3"/>
          <a:stretch>
            <a:fillRect/>
          </a:stretch>
        </p:blipFill>
        <p:spPr>
          <a:xfrm>
            <a:off x="4139952" y="4365104"/>
            <a:ext cx="1713900" cy="1528157"/>
          </a:xfrm>
          <a:prstGeom prst="rect">
            <a:avLst/>
          </a:prstGeom>
        </p:spPr>
      </p:pic>
      <p:sp>
        <p:nvSpPr>
          <p:cNvPr id="11" name="Rectangle 10">
            <a:extLst>
              <a:ext uri="{FF2B5EF4-FFF2-40B4-BE49-F238E27FC236}">
                <a16:creationId xmlns:a16="http://schemas.microsoft.com/office/drawing/2014/main" id="{84E35EB3-8A4D-4809-9E34-D9890770CFF2}"/>
              </a:ext>
            </a:extLst>
          </p:cNvPr>
          <p:cNvSpPr/>
          <p:nvPr/>
        </p:nvSpPr>
        <p:spPr>
          <a:xfrm>
            <a:off x="4396257" y="5706744"/>
            <a:ext cx="8280920" cy="169277"/>
          </a:xfrm>
          <a:prstGeom prst="rect">
            <a:avLst/>
          </a:prstGeom>
        </p:spPr>
        <p:txBody>
          <a:bodyPr wrap="square">
            <a:spAutoFit/>
          </a:bodyPr>
          <a:lstStyle/>
          <a:p>
            <a:r>
              <a:rPr lang="en-US" sz="500" dirty="0"/>
              <a:t>Screenshot image from video tutorial Dan Knight Microbiome Discovery 2: How microbiome data are generated. https://www.youtube.com/watch?v=FWT1HBzlWOE</a:t>
            </a:r>
          </a:p>
        </p:txBody>
      </p:sp>
      <p:pic>
        <p:nvPicPr>
          <p:cNvPr id="15" name="Content Placeholder 14">
            <a:extLst>
              <a:ext uri="{FF2B5EF4-FFF2-40B4-BE49-F238E27FC236}">
                <a16:creationId xmlns:a16="http://schemas.microsoft.com/office/drawing/2014/main" id="{5867A869-D9EC-48C1-A6F3-53C3438D1DD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51344" y="159792"/>
            <a:ext cx="7785373" cy="5440625"/>
          </a:xfrm>
        </p:spPr>
      </p:pic>
      <p:sp>
        <p:nvSpPr>
          <p:cNvPr id="3" name="Rectangle 2">
            <a:extLst>
              <a:ext uri="{FF2B5EF4-FFF2-40B4-BE49-F238E27FC236}">
                <a16:creationId xmlns:a16="http://schemas.microsoft.com/office/drawing/2014/main" id="{1264E0D9-EA59-4E72-B5CA-59E7A2201616}"/>
              </a:ext>
            </a:extLst>
          </p:cNvPr>
          <p:cNvSpPr/>
          <p:nvPr/>
        </p:nvSpPr>
        <p:spPr>
          <a:xfrm>
            <a:off x="0" y="53465"/>
            <a:ext cx="3189719" cy="369332"/>
          </a:xfrm>
          <a:prstGeom prst="rect">
            <a:avLst/>
          </a:prstGeom>
        </p:spPr>
        <p:txBody>
          <a:bodyPr wrap="none">
            <a:spAutoFit/>
          </a:bodyPr>
          <a:lstStyle/>
          <a:p>
            <a:r>
              <a:rPr lang="en-US" b="1" dirty="0"/>
              <a:t>16S rRNA gene sequencing</a:t>
            </a:r>
          </a:p>
        </p:txBody>
      </p:sp>
    </p:spTree>
    <p:extLst>
      <p:ext uri="{BB962C8B-B14F-4D97-AF65-F5344CB8AC3E}">
        <p14:creationId xmlns:p14="http://schemas.microsoft.com/office/powerpoint/2010/main" val="2199139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4" name="Slide Number Placeholder 3"/>
          <p:cNvSpPr>
            <a:spLocks noGrp="1"/>
          </p:cNvSpPr>
          <p:nvPr>
            <p:ph type="sldNum" sz="quarter" idx="12"/>
          </p:nvPr>
        </p:nvSpPr>
        <p:spPr/>
        <p:txBody>
          <a:bodyPr/>
          <a:lstStyle/>
          <a:p>
            <a:fld id="{16E92535-E9D8-4DDA-83D0-380D5F2D29E9}" type="slidenum">
              <a:rPr lang="en-US" smtClean="0"/>
              <a:pPr/>
              <a:t>11</a:t>
            </a:fld>
            <a:endParaRPr lang="en-US"/>
          </a:p>
        </p:txBody>
      </p:sp>
      <p:pic>
        <p:nvPicPr>
          <p:cNvPr id="7" name="Content Placeholder 5"/>
          <p:cNvPicPr>
            <a:picLocks noChangeAspect="1"/>
          </p:cNvPicPr>
          <p:nvPr/>
        </p:nvPicPr>
        <p:blipFill>
          <a:blip r:embed="rId3"/>
          <a:stretch>
            <a:fillRect/>
          </a:stretch>
        </p:blipFill>
        <p:spPr>
          <a:xfrm>
            <a:off x="4139952" y="4365104"/>
            <a:ext cx="1713900" cy="1528157"/>
          </a:xfrm>
          <a:prstGeom prst="rect">
            <a:avLst/>
          </a:prstGeom>
        </p:spPr>
      </p:pic>
      <p:pic>
        <p:nvPicPr>
          <p:cNvPr id="10" name="Content Placeholder 9" descr="A picture containing photo, indoor, different, items&#10;&#10;Description automatically generated">
            <a:extLst>
              <a:ext uri="{FF2B5EF4-FFF2-40B4-BE49-F238E27FC236}">
                <a16:creationId xmlns:a16="http://schemas.microsoft.com/office/drawing/2014/main" id="{8E4135E2-E5B7-413A-B173-FEED4D61B7F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01453" y="894054"/>
            <a:ext cx="7789608" cy="4969792"/>
          </a:xfrm>
        </p:spPr>
      </p:pic>
      <p:sp>
        <p:nvSpPr>
          <p:cNvPr id="8" name="Rectangle 7">
            <a:extLst>
              <a:ext uri="{FF2B5EF4-FFF2-40B4-BE49-F238E27FC236}">
                <a16:creationId xmlns:a16="http://schemas.microsoft.com/office/drawing/2014/main" id="{586EBB81-C6B7-4D61-B0EA-1518585B121F}"/>
              </a:ext>
            </a:extLst>
          </p:cNvPr>
          <p:cNvSpPr/>
          <p:nvPr/>
        </p:nvSpPr>
        <p:spPr>
          <a:xfrm>
            <a:off x="4396257" y="5706744"/>
            <a:ext cx="8280920" cy="169277"/>
          </a:xfrm>
          <a:prstGeom prst="rect">
            <a:avLst/>
          </a:prstGeom>
        </p:spPr>
        <p:txBody>
          <a:bodyPr wrap="square">
            <a:spAutoFit/>
          </a:bodyPr>
          <a:lstStyle/>
          <a:p>
            <a:r>
              <a:rPr lang="en-US" sz="500" dirty="0"/>
              <a:t>Screenshot image from video tutorial Dan Knight Microbiome Discovery 2: How microbiome data are generated. https://www.youtube.com/watch?v=FWT1HBzlWOE</a:t>
            </a:r>
          </a:p>
        </p:txBody>
      </p:sp>
      <p:sp>
        <p:nvSpPr>
          <p:cNvPr id="9" name="Rectangle 8">
            <a:extLst>
              <a:ext uri="{FF2B5EF4-FFF2-40B4-BE49-F238E27FC236}">
                <a16:creationId xmlns:a16="http://schemas.microsoft.com/office/drawing/2014/main" id="{D19F5B5F-B638-42BB-BFF6-4AB95FE68BE4}"/>
              </a:ext>
            </a:extLst>
          </p:cNvPr>
          <p:cNvSpPr/>
          <p:nvPr/>
        </p:nvSpPr>
        <p:spPr>
          <a:xfrm>
            <a:off x="5827" y="48303"/>
            <a:ext cx="2492990" cy="369332"/>
          </a:xfrm>
          <a:prstGeom prst="rect">
            <a:avLst/>
          </a:prstGeom>
        </p:spPr>
        <p:txBody>
          <a:bodyPr wrap="none">
            <a:spAutoFit/>
          </a:bodyPr>
          <a:lstStyle/>
          <a:p>
            <a:r>
              <a:rPr lang="en-US" b="1" dirty="0"/>
              <a:t>Shotgun Sequencing</a:t>
            </a:r>
            <a:endParaRPr lang="en-SE" b="1" dirty="0"/>
          </a:p>
        </p:txBody>
      </p:sp>
    </p:spTree>
    <p:extLst>
      <p:ext uri="{BB962C8B-B14F-4D97-AF65-F5344CB8AC3E}">
        <p14:creationId xmlns:p14="http://schemas.microsoft.com/office/powerpoint/2010/main" val="3808673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810" y="274638"/>
            <a:ext cx="8380380" cy="5018540"/>
          </a:xfrm>
        </p:spPr>
      </p:pic>
      <p:sp>
        <p:nvSpPr>
          <p:cNvPr id="4" name="Slide Number Placeholder 3"/>
          <p:cNvSpPr>
            <a:spLocks noGrp="1"/>
          </p:cNvSpPr>
          <p:nvPr>
            <p:ph type="sldNum" sz="quarter" idx="12"/>
          </p:nvPr>
        </p:nvSpPr>
        <p:spPr/>
        <p:txBody>
          <a:bodyPr/>
          <a:lstStyle/>
          <a:p>
            <a:fld id="{16E92535-E9D8-4DDA-83D0-380D5F2D29E9}" type="slidenum">
              <a:rPr lang="en-US" smtClean="0"/>
              <a:pPr/>
              <a:t>12</a:t>
            </a:fld>
            <a:endParaRPr lang="en-US"/>
          </a:p>
        </p:txBody>
      </p:sp>
      <p:sp>
        <p:nvSpPr>
          <p:cNvPr id="6" name="Rectangle 5"/>
          <p:cNvSpPr/>
          <p:nvPr/>
        </p:nvSpPr>
        <p:spPr>
          <a:xfrm>
            <a:off x="7308304" y="5018540"/>
            <a:ext cx="5112568" cy="200055"/>
          </a:xfrm>
          <a:prstGeom prst="rect">
            <a:avLst/>
          </a:prstGeom>
        </p:spPr>
        <p:txBody>
          <a:bodyPr wrap="square">
            <a:spAutoFit/>
          </a:bodyPr>
          <a:lstStyle/>
          <a:p>
            <a:r>
              <a:rPr lang="en-GB" sz="700" dirty="0">
                <a:hlinkClick r:id="rId3"/>
              </a:rPr>
              <a:t>https://</a:t>
            </a:r>
            <a:r>
              <a:rPr lang="en-GB" sz="600" dirty="0">
                <a:hlinkClick r:id="rId3"/>
              </a:rPr>
              <a:t>envgen.github.io/metagenomics.html</a:t>
            </a:r>
            <a:endParaRPr lang="en-GB" sz="700" dirty="0"/>
          </a:p>
        </p:txBody>
      </p:sp>
      <p:pic>
        <p:nvPicPr>
          <p:cNvPr id="7" name="Content Placeholder 5"/>
          <p:cNvPicPr>
            <a:picLocks noChangeAspect="1"/>
          </p:cNvPicPr>
          <p:nvPr/>
        </p:nvPicPr>
        <p:blipFill>
          <a:blip r:embed="rId4"/>
          <a:stretch>
            <a:fillRect/>
          </a:stretch>
        </p:blipFill>
        <p:spPr>
          <a:xfrm>
            <a:off x="4139952" y="4365104"/>
            <a:ext cx="1713900" cy="1528157"/>
          </a:xfrm>
          <a:prstGeom prst="rect">
            <a:avLst/>
          </a:prstGeom>
        </p:spPr>
      </p:pic>
      <p:sp>
        <p:nvSpPr>
          <p:cNvPr id="8" name="Rectangle 7">
            <a:extLst>
              <a:ext uri="{FF2B5EF4-FFF2-40B4-BE49-F238E27FC236}">
                <a16:creationId xmlns:a16="http://schemas.microsoft.com/office/drawing/2014/main" id="{22B32B6D-2639-4F1A-B572-82FC144A6CBA}"/>
              </a:ext>
            </a:extLst>
          </p:cNvPr>
          <p:cNvSpPr/>
          <p:nvPr/>
        </p:nvSpPr>
        <p:spPr>
          <a:xfrm>
            <a:off x="0" y="53465"/>
            <a:ext cx="3189719" cy="369332"/>
          </a:xfrm>
          <a:prstGeom prst="rect">
            <a:avLst/>
          </a:prstGeom>
        </p:spPr>
        <p:txBody>
          <a:bodyPr wrap="none">
            <a:spAutoFit/>
          </a:bodyPr>
          <a:lstStyle/>
          <a:p>
            <a:r>
              <a:rPr lang="en-US" b="1" dirty="0"/>
              <a:t>16S rRNA gene sequencing</a:t>
            </a:r>
          </a:p>
        </p:txBody>
      </p:sp>
    </p:spTree>
    <p:extLst>
      <p:ext uri="{BB962C8B-B14F-4D97-AF65-F5344CB8AC3E}">
        <p14:creationId xmlns:p14="http://schemas.microsoft.com/office/powerpoint/2010/main" val="488864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4" name="Slide Number Placeholder 3"/>
          <p:cNvSpPr>
            <a:spLocks noGrp="1"/>
          </p:cNvSpPr>
          <p:nvPr>
            <p:ph type="sldNum" sz="quarter" idx="12"/>
          </p:nvPr>
        </p:nvSpPr>
        <p:spPr/>
        <p:txBody>
          <a:bodyPr/>
          <a:lstStyle/>
          <a:p>
            <a:fld id="{16E92535-E9D8-4DDA-83D0-380D5F2D29E9}" type="slidenum">
              <a:rPr lang="en-US" smtClean="0"/>
              <a:pPr/>
              <a:t>13</a:t>
            </a:fld>
            <a:endParaRPr lang="en-US"/>
          </a:p>
        </p:txBody>
      </p:sp>
      <p:sp>
        <p:nvSpPr>
          <p:cNvPr id="7" name="Content Placeholder 6"/>
          <p:cNvSpPr>
            <a:spLocks noGrp="1"/>
          </p:cNvSpPr>
          <p:nvPr>
            <p:ph idx="1"/>
          </p:nvPr>
        </p:nvSpPr>
        <p:spPr>
          <a:xfrm>
            <a:off x="9468544" y="5157192"/>
            <a:ext cx="72008" cy="968971"/>
          </a:xfrm>
        </p:spPr>
        <p:txBody>
          <a:bodyPr/>
          <a:lstStyle/>
          <a:p>
            <a:endParaRPr lang="en-GB" dirty="0"/>
          </a:p>
        </p:txBody>
      </p:sp>
      <p:pic>
        <p:nvPicPr>
          <p:cNvPr id="8" name="Picture 7"/>
          <p:cNvPicPr>
            <a:picLocks noChangeAspect="1"/>
          </p:cNvPicPr>
          <p:nvPr/>
        </p:nvPicPr>
        <p:blipFill>
          <a:blip r:embed="rId2"/>
          <a:stretch>
            <a:fillRect/>
          </a:stretch>
        </p:blipFill>
        <p:spPr>
          <a:xfrm>
            <a:off x="401251" y="274638"/>
            <a:ext cx="8347213" cy="4807190"/>
          </a:xfrm>
          <a:prstGeom prst="rect">
            <a:avLst/>
          </a:prstGeom>
        </p:spPr>
      </p:pic>
      <p:sp>
        <p:nvSpPr>
          <p:cNvPr id="11" name="Rectangle 10"/>
          <p:cNvSpPr/>
          <p:nvPr/>
        </p:nvSpPr>
        <p:spPr>
          <a:xfrm>
            <a:off x="7498104" y="5057164"/>
            <a:ext cx="5112568" cy="200055"/>
          </a:xfrm>
          <a:prstGeom prst="rect">
            <a:avLst/>
          </a:prstGeom>
        </p:spPr>
        <p:txBody>
          <a:bodyPr wrap="square">
            <a:spAutoFit/>
          </a:bodyPr>
          <a:lstStyle/>
          <a:p>
            <a:r>
              <a:rPr lang="en-GB" sz="700" dirty="0">
                <a:hlinkClick r:id="rId3"/>
              </a:rPr>
              <a:t>https://</a:t>
            </a:r>
            <a:r>
              <a:rPr lang="en-GB" sz="600" dirty="0">
                <a:hlinkClick r:id="rId3"/>
              </a:rPr>
              <a:t>envgen.github.io/metagenomics.html</a:t>
            </a:r>
            <a:endParaRPr lang="en-GB" sz="700" dirty="0"/>
          </a:p>
        </p:txBody>
      </p:sp>
      <p:sp>
        <p:nvSpPr>
          <p:cNvPr id="9" name="Rectangle 8">
            <a:extLst>
              <a:ext uri="{FF2B5EF4-FFF2-40B4-BE49-F238E27FC236}">
                <a16:creationId xmlns:a16="http://schemas.microsoft.com/office/drawing/2014/main" id="{078404F6-C7DF-49AD-B07D-C9540924E9EC}"/>
              </a:ext>
            </a:extLst>
          </p:cNvPr>
          <p:cNvSpPr/>
          <p:nvPr/>
        </p:nvSpPr>
        <p:spPr>
          <a:xfrm>
            <a:off x="5827" y="48303"/>
            <a:ext cx="2492990" cy="369332"/>
          </a:xfrm>
          <a:prstGeom prst="rect">
            <a:avLst/>
          </a:prstGeom>
        </p:spPr>
        <p:txBody>
          <a:bodyPr wrap="none">
            <a:spAutoFit/>
          </a:bodyPr>
          <a:lstStyle/>
          <a:p>
            <a:r>
              <a:rPr lang="en-US" b="1" dirty="0"/>
              <a:t>Shotgun Sequencing</a:t>
            </a:r>
            <a:endParaRPr lang="en-SE" b="1" dirty="0"/>
          </a:p>
        </p:txBody>
      </p:sp>
    </p:spTree>
    <p:extLst>
      <p:ext uri="{BB962C8B-B14F-4D97-AF65-F5344CB8AC3E}">
        <p14:creationId xmlns:p14="http://schemas.microsoft.com/office/powerpoint/2010/main" val="2813781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4" name="Slide Number Placeholder 3"/>
          <p:cNvSpPr>
            <a:spLocks noGrp="1"/>
          </p:cNvSpPr>
          <p:nvPr>
            <p:ph type="sldNum" sz="quarter" idx="12"/>
          </p:nvPr>
        </p:nvSpPr>
        <p:spPr/>
        <p:txBody>
          <a:bodyPr/>
          <a:lstStyle/>
          <a:p>
            <a:fld id="{16E92535-E9D8-4DDA-83D0-380D5F2D29E9}" type="slidenum">
              <a:rPr lang="en-US" smtClean="0"/>
              <a:pPr/>
              <a:t>14</a:t>
            </a:fld>
            <a:endParaRPr lang="en-US"/>
          </a:p>
        </p:txBody>
      </p:sp>
      <p:sp>
        <p:nvSpPr>
          <p:cNvPr id="6" name="Rectangle 5"/>
          <p:cNvSpPr/>
          <p:nvPr/>
        </p:nvSpPr>
        <p:spPr>
          <a:xfrm>
            <a:off x="7308304" y="5018540"/>
            <a:ext cx="5112568" cy="200055"/>
          </a:xfrm>
          <a:prstGeom prst="rect">
            <a:avLst/>
          </a:prstGeom>
        </p:spPr>
        <p:txBody>
          <a:bodyPr wrap="square">
            <a:spAutoFit/>
          </a:bodyPr>
          <a:lstStyle/>
          <a:p>
            <a:r>
              <a:rPr lang="en-GB" sz="700" dirty="0">
                <a:hlinkClick r:id="rId2"/>
              </a:rPr>
              <a:t>https://</a:t>
            </a:r>
            <a:r>
              <a:rPr lang="en-GB" sz="600" dirty="0">
                <a:hlinkClick r:id="rId2"/>
              </a:rPr>
              <a:t>envgen.github.io/metagenomics.html</a:t>
            </a:r>
            <a:endParaRPr lang="en-GB" sz="700" dirty="0"/>
          </a:p>
        </p:txBody>
      </p:sp>
      <p:pic>
        <p:nvPicPr>
          <p:cNvPr id="7" name="Content Placeholder 5"/>
          <p:cNvPicPr>
            <a:picLocks noChangeAspect="1"/>
          </p:cNvPicPr>
          <p:nvPr/>
        </p:nvPicPr>
        <p:blipFill>
          <a:blip r:embed="rId3"/>
          <a:stretch>
            <a:fillRect/>
          </a:stretch>
        </p:blipFill>
        <p:spPr>
          <a:xfrm>
            <a:off x="4139952" y="4365104"/>
            <a:ext cx="1713900" cy="1528157"/>
          </a:xfrm>
          <a:prstGeom prst="rect">
            <a:avLst/>
          </a:prstGeom>
        </p:spPr>
      </p:pic>
      <p:sp>
        <p:nvSpPr>
          <p:cNvPr id="8" name="Content Placeholder 7">
            <a:extLst>
              <a:ext uri="{FF2B5EF4-FFF2-40B4-BE49-F238E27FC236}">
                <a16:creationId xmlns:a16="http://schemas.microsoft.com/office/drawing/2014/main" id="{73E5C653-6311-4E2E-809D-5306143A9C3E}"/>
              </a:ext>
            </a:extLst>
          </p:cNvPr>
          <p:cNvSpPr>
            <a:spLocks noGrp="1"/>
          </p:cNvSpPr>
          <p:nvPr>
            <p:ph idx="1"/>
          </p:nvPr>
        </p:nvSpPr>
        <p:spPr>
          <a:xfrm>
            <a:off x="0" y="0"/>
            <a:ext cx="8686800" cy="6126163"/>
          </a:xfrm>
        </p:spPr>
        <p:txBody>
          <a:bodyPr/>
          <a:lstStyle/>
          <a:p>
            <a:pPr marL="0" indent="0">
              <a:buNone/>
            </a:pPr>
            <a:r>
              <a:rPr lang="en-US" b="1" dirty="0"/>
              <a:t>16S rRNA gene sequencing</a:t>
            </a:r>
          </a:p>
          <a:p>
            <a:pPr marL="0" indent="0">
              <a:buNone/>
            </a:pPr>
            <a:endParaRPr lang="en-US" b="1" dirty="0"/>
          </a:p>
          <a:p>
            <a:pPr marL="0" indent="0">
              <a:buNone/>
            </a:pPr>
            <a:r>
              <a:rPr lang="en-US" b="1" dirty="0"/>
              <a:t>• Pros</a:t>
            </a:r>
          </a:p>
          <a:p>
            <a:pPr marL="0" indent="0">
              <a:buNone/>
            </a:pPr>
            <a:r>
              <a:rPr lang="en-US" dirty="0"/>
              <a:t>– Well established</a:t>
            </a:r>
          </a:p>
          <a:p>
            <a:pPr marL="0" indent="0">
              <a:buNone/>
            </a:pPr>
            <a:r>
              <a:rPr lang="en-US" dirty="0"/>
              <a:t>– Sequencing costs are relatively cheap (~50,000 reads/sample)</a:t>
            </a:r>
          </a:p>
          <a:p>
            <a:pPr marL="0" indent="0">
              <a:buNone/>
            </a:pPr>
            <a:r>
              <a:rPr lang="en-US" dirty="0"/>
              <a:t>– Only amplifies what you want (no host contamination)</a:t>
            </a:r>
          </a:p>
          <a:p>
            <a:pPr marL="0" indent="0">
              <a:buNone/>
            </a:pPr>
            <a:endParaRPr lang="en-US" dirty="0"/>
          </a:p>
          <a:p>
            <a:pPr marL="0" indent="0">
              <a:buNone/>
            </a:pPr>
            <a:r>
              <a:rPr lang="en-US" b="1" dirty="0"/>
              <a:t>• Cons</a:t>
            </a:r>
          </a:p>
          <a:p>
            <a:pPr marL="0" indent="0">
              <a:buNone/>
            </a:pPr>
            <a:r>
              <a:rPr lang="en-US" dirty="0"/>
              <a:t>– Primer choice can bias results towards certain organisms</a:t>
            </a:r>
          </a:p>
          <a:p>
            <a:pPr marL="0" indent="0">
              <a:buNone/>
            </a:pPr>
            <a:r>
              <a:rPr lang="en-US" dirty="0"/>
              <a:t>– Usually not enough resolution to identify to the strain level</a:t>
            </a:r>
          </a:p>
          <a:p>
            <a:pPr marL="0" indent="0">
              <a:buNone/>
            </a:pPr>
            <a:r>
              <a:rPr lang="en-US" dirty="0"/>
              <a:t>– Need different primers usually for archaea &amp; eukaryotes (18S)</a:t>
            </a:r>
          </a:p>
          <a:p>
            <a:pPr marL="0" indent="0">
              <a:buNone/>
            </a:pPr>
            <a:r>
              <a:rPr lang="en-US" dirty="0"/>
              <a:t>– Cannot identify viruses</a:t>
            </a:r>
          </a:p>
          <a:p>
            <a:pPr marL="0" indent="0">
              <a:buNone/>
            </a:pPr>
            <a:r>
              <a:rPr lang="en-US" dirty="0"/>
              <a:t>– No direct functional profiling</a:t>
            </a:r>
          </a:p>
          <a:p>
            <a:endParaRPr lang="en-SE" dirty="0"/>
          </a:p>
        </p:txBody>
      </p:sp>
    </p:spTree>
    <p:extLst>
      <p:ext uri="{BB962C8B-B14F-4D97-AF65-F5344CB8AC3E}">
        <p14:creationId xmlns:p14="http://schemas.microsoft.com/office/powerpoint/2010/main" val="3518235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4" name="Slide Number Placeholder 3"/>
          <p:cNvSpPr>
            <a:spLocks noGrp="1"/>
          </p:cNvSpPr>
          <p:nvPr>
            <p:ph type="sldNum" sz="quarter" idx="12"/>
          </p:nvPr>
        </p:nvSpPr>
        <p:spPr/>
        <p:txBody>
          <a:bodyPr/>
          <a:lstStyle/>
          <a:p>
            <a:fld id="{16E92535-E9D8-4DDA-83D0-380D5F2D29E9}" type="slidenum">
              <a:rPr lang="en-US" smtClean="0"/>
              <a:pPr/>
              <a:t>15</a:t>
            </a:fld>
            <a:endParaRPr lang="en-US"/>
          </a:p>
        </p:txBody>
      </p:sp>
      <p:sp>
        <p:nvSpPr>
          <p:cNvPr id="6" name="Rectangle 5"/>
          <p:cNvSpPr/>
          <p:nvPr/>
        </p:nvSpPr>
        <p:spPr>
          <a:xfrm>
            <a:off x="7308304" y="5018540"/>
            <a:ext cx="5112568" cy="200055"/>
          </a:xfrm>
          <a:prstGeom prst="rect">
            <a:avLst/>
          </a:prstGeom>
        </p:spPr>
        <p:txBody>
          <a:bodyPr wrap="square">
            <a:spAutoFit/>
          </a:bodyPr>
          <a:lstStyle/>
          <a:p>
            <a:r>
              <a:rPr lang="en-GB" sz="700" dirty="0">
                <a:hlinkClick r:id="rId2"/>
              </a:rPr>
              <a:t>https://</a:t>
            </a:r>
            <a:r>
              <a:rPr lang="en-GB" sz="600" dirty="0">
                <a:hlinkClick r:id="rId2"/>
              </a:rPr>
              <a:t>envgen.github.io/metagenomics.html</a:t>
            </a:r>
            <a:endParaRPr lang="en-GB" sz="700" dirty="0"/>
          </a:p>
        </p:txBody>
      </p:sp>
      <p:pic>
        <p:nvPicPr>
          <p:cNvPr id="7" name="Content Placeholder 5"/>
          <p:cNvPicPr>
            <a:picLocks noChangeAspect="1"/>
          </p:cNvPicPr>
          <p:nvPr/>
        </p:nvPicPr>
        <p:blipFill>
          <a:blip r:embed="rId3"/>
          <a:stretch>
            <a:fillRect/>
          </a:stretch>
        </p:blipFill>
        <p:spPr>
          <a:xfrm>
            <a:off x="4139952" y="4365104"/>
            <a:ext cx="1713900" cy="1528157"/>
          </a:xfrm>
          <a:prstGeom prst="rect">
            <a:avLst/>
          </a:prstGeom>
        </p:spPr>
      </p:pic>
      <p:sp>
        <p:nvSpPr>
          <p:cNvPr id="8" name="Content Placeholder 7">
            <a:extLst>
              <a:ext uri="{FF2B5EF4-FFF2-40B4-BE49-F238E27FC236}">
                <a16:creationId xmlns:a16="http://schemas.microsoft.com/office/drawing/2014/main" id="{73E5C653-6311-4E2E-809D-5306143A9C3E}"/>
              </a:ext>
            </a:extLst>
          </p:cNvPr>
          <p:cNvSpPr>
            <a:spLocks noGrp="1"/>
          </p:cNvSpPr>
          <p:nvPr>
            <p:ph idx="1"/>
          </p:nvPr>
        </p:nvSpPr>
        <p:spPr>
          <a:xfrm>
            <a:off x="0" y="0"/>
            <a:ext cx="8686800" cy="6126163"/>
          </a:xfrm>
        </p:spPr>
        <p:txBody>
          <a:bodyPr/>
          <a:lstStyle/>
          <a:p>
            <a:pPr marL="0" indent="0">
              <a:buNone/>
            </a:pPr>
            <a:r>
              <a:rPr lang="en-US" b="1" dirty="0"/>
              <a:t>Shotgun metagenomics</a:t>
            </a:r>
          </a:p>
          <a:p>
            <a:pPr marL="0" indent="0">
              <a:buNone/>
            </a:pPr>
            <a:endParaRPr lang="en-US" b="1" dirty="0"/>
          </a:p>
          <a:p>
            <a:pPr marL="0" indent="0">
              <a:buNone/>
            </a:pPr>
            <a:r>
              <a:rPr lang="en-US" b="1" dirty="0"/>
              <a:t>• Pros</a:t>
            </a:r>
          </a:p>
          <a:p>
            <a:pPr marL="0" indent="0">
              <a:buNone/>
            </a:pPr>
            <a:r>
              <a:rPr lang="en-US" dirty="0"/>
              <a:t>– No primer bias</a:t>
            </a:r>
          </a:p>
          <a:p>
            <a:pPr marL="0" indent="0">
              <a:buNone/>
            </a:pPr>
            <a:r>
              <a:rPr lang="en-US" dirty="0"/>
              <a:t>– Can identify all microbes (e.g. eukaryotes, viruses)</a:t>
            </a:r>
          </a:p>
          <a:p>
            <a:pPr marL="0" indent="0">
              <a:buNone/>
            </a:pPr>
            <a:r>
              <a:rPr lang="en-US" dirty="0"/>
              <a:t>– Direct functional profiling</a:t>
            </a:r>
          </a:p>
          <a:p>
            <a:pPr marL="0" indent="0">
              <a:buNone/>
            </a:pPr>
            <a:endParaRPr lang="en-US" dirty="0"/>
          </a:p>
          <a:p>
            <a:pPr marL="0" indent="0">
              <a:buNone/>
            </a:pPr>
            <a:r>
              <a:rPr lang="en-US" b="1" dirty="0"/>
              <a:t>• Cons</a:t>
            </a:r>
          </a:p>
          <a:p>
            <a:pPr marL="0" indent="0">
              <a:buNone/>
            </a:pPr>
            <a:r>
              <a:rPr lang="en-US" dirty="0"/>
              <a:t>– More expensive</a:t>
            </a:r>
          </a:p>
          <a:p>
            <a:pPr marL="0" indent="0">
              <a:buNone/>
            </a:pPr>
            <a:r>
              <a:rPr lang="en-US" dirty="0"/>
              <a:t>– Host/site contamination can be significant</a:t>
            </a:r>
          </a:p>
          <a:p>
            <a:pPr marL="0" indent="0">
              <a:buNone/>
            </a:pPr>
            <a:r>
              <a:rPr lang="en-US" dirty="0"/>
              <a:t>– May not be able to sequence “rare” microbes</a:t>
            </a:r>
          </a:p>
          <a:p>
            <a:pPr marL="0" indent="0">
              <a:buNone/>
            </a:pPr>
            <a:r>
              <a:rPr lang="en-US" dirty="0"/>
              <a:t>– Required computational resources</a:t>
            </a:r>
          </a:p>
          <a:p>
            <a:pPr marL="0" indent="0">
              <a:buNone/>
            </a:pPr>
            <a:r>
              <a:rPr lang="en-US" dirty="0"/>
              <a:t>– More complex bioinformatic analyses required</a:t>
            </a:r>
          </a:p>
          <a:p>
            <a:endParaRPr lang="en-SE" dirty="0"/>
          </a:p>
        </p:txBody>
      </p:sp>
    </p:spTree>
    <p:extLst>
      <p:ext uri="{BB962C8B-B14F-4D97-AF65-F5344CB8AC3E}">
        <p14:creationId xmlns:p14="http://schemas.microsoft.com/office/powerpoint/2010/main" val="4130981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628800"/>
            <a:ext cx="9144000" cy="1080120"/>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16</a:t>
            </a:fld>
            <a:endParaRPr lang="en-US"/>
          </a:p>
        </p:txBody>
      </p:sp>
      <p:pic>
        <p:nvPicPr>
          <p:cNvPr id="1026" name="Picture 2" descr="Image result for practice 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2744093"/>
            <a:ext cx="3734448" cy="248510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DA32016-4352-4AC3-8AD5-0D0627A1D698}"/>
              </a:ext>
            </a:extLst>
          </p:cNvPr>
          <p:cNvSpPr/>
          <p:nvPr/>
        </p:nvSpPr>
        <p:spPr>
          <a:xfrm>
            <a:off x="1163934" y="868537"/>
            <a:ext cx="6518131" cy="769441"/>
          </a:xfrm>
          <a:prstGeom prst="rect">
            <a:avLst/>
          </a:prstGeom>
        </p:spPr>
        <p:txBody>
          <a:bodyPr wrap="none">
            <a:spAutoFit/>
          </a:bodyPr>
          <a:lstStyle/>
          <a:p>
            <a:pPr lvl="0"/>
            <a:r>
              <a:rPr lang="en-US" sz="4400" b="1" dirty="0">
                <a:solidFill>
                  <a:prstClr val="black"/>
                </a:solidFill>
              </a:rPr>
              <a:t>Compositional profiling</a:t>
            </a:r>
            <a:endParaRPr lang="en-US" sz="4400" dirty="0">
              <a:solidFill>
                <a:prstClr val="black"/>
              </a:solidFill>
            </a:endParaRPr>
          </a:p>
        </p:txBody>
      </p:sp>
    </p:spTree>
    <p:extLst>
      <p:ext uri="{BB962C8B-B14F-4D97-AF65-F5344CB8AC3E}">
        <p14:creationId xmlns:p14="http://schemas.microsoft.com/office/powerpoint/2010/main" val="3249536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17</a:t>
            </a:fld>
            <a:endParaRPr lang="en-US"/>
          </a:p>
        </p:txBody>
      </p:sp>
      <p:sp>
        <p:nvSpPr>
          <p:cNvPr id="6" name="Rectangle 5"/>
          <p:cNvSpPr/>
          <p:nvPr/>
        </p:nvSpPr>
        <p:spPr>
          <a:xfrm>
            <a:off x="0" y="5674536"/>
            <a:ext cx="9142925" cy="369332"/>
          </a:xfrm>
          <a:prstGeom prst="rect">
            <a:avLst/>
          </a:prstGeom>
        </p:spPr>
        <p:txBody>
          <a:bodyPr wrap="square">
            <a:spAutoFit/>
          </a:bodyPr>
          <a:lstStyle/>
          <a:p>
            <a:r>
              <a:rPr lang="en-US" sz="900" dirty="0"/>
              <a:t>Nicola </a:t>
            </a:r>
            <a:r>
              <a:rPr lang="en-US" sz="900" dirty="0" err="1"/>
              <a:t>Segata</a:t>
            </a:r>
            <a:r>
              <a:rPr lang="en-US" sz="900" dirty="0"/>
              <a:t>, Levi Waldron, Annalisa </a:t>
            </a:r>
            <a:r>
              <a:rPr lang="en-US" sz="900" dirty="0" err="1"/>
              <a:t>Ballarini</a:t>
            </a:r>
            <a:r>
              <a:rPr lang="en-US" sz="900" dirty="0"/>
              <a:t>, </a:t>
            </a:r>
            <a:r>
              <a:rPr lang="en-US" sz="900" dirty="0" err="1"/>
              <a:t>Vagheesh</a:t>
            </a:r>
            <a:r>
              <a:rPr lang="en-US" sz="900" dirty="0"/>
              <a:t> Narasimhan, Olivier </a:t>
            </a:r>
            <a:r>
              <a:rPr lang="en-US" sz="900" dirty="0" err="1"/>
              <a:t>Jousson</a:t>
            </a:r>
            <a:r>
              <a:rPr lang="en-US" sz="900" dirty="0"/>
              <a:t>, Curtis </a:t>
            </a:r>
            <a:r>
              <a:rPr lang="en-US" sz="900" dirty="0" err="1"/>
              <a:t>Huttenhower</a:t>
            </a:r>
            <a:r>
              <a:rPr lang="en-US" sz="900" dirty="0"/>
              <a:t>. Metagenomic microbial community profiling using unique clade-specific marker genes. Nature Methods, 8, 811–814, 2012</a:t>
            </a:r>
          </a:p>
        </p:txBody>
      </p:sp>
      <p:sp>
        <p:nvSpPr>
          <p:cNvPr id="7" name="Rectangle 6"/>
          <p:cNvSpPr/>
          <p:nvPr/>
        </p:nvSpPr>
        <p:spPr>
          <a:xfrm>
            <a:off x="1243236" y="1469545"/>
            <a:ext cx="7488832" cy="523220"/>
          </a:xfrm>
          <a:prstGeom prst="rect">
            <a:avLst/>
          </a:prstGeom>
        </p:spPr>
        <p:txBody>
          <a:bodyPr wrap="square">
            <a:spAutoFit/>
          </a:bodyPr>
          <a:lstStyle/>
          <a:p>
            <a:r>
              <a:rPr lang="en-US" sz="2800" b="1" dirty="0">
                <a:solidFill>
                  <a:srgbClr val="1487D4"/>
                </a:solidFill>
                <a:latin typeface="Myriad Pro"/>
              </a:rPr>
              <a:t>MetaPhlAn2: </a:t>
            </a:r>
            <a:r>
              <a:rPr lang="en-US" sz="2000" b="1" dirty="0">
                <a:solidFill>
                  <a:srgbClr val="1487D4"/>
                </a:solidFill>
                <a:latin typeface="Myriad Pro"/>
              </a:rPr>
              <a:t>Metagenomic Phylogenetic Analysis 2</a:t>
            </a:r>
            <a:endParaRPr lang="en-US" sz="2800" b="1" i="0" dirty="0">
              <a:solidFill>
                <a:srgbClr val="1487D4"/>
              </a:solidFill>
              <a:effectLst/>
              <a:latin typeface="Myriad Pro"/>
            </a:endParaRPr>
          </a:p>
        </p:txBody>
      </p:sp>
      <p:sp>
        <p:nvSpPr>
          <p:cNvPr id="9" name="Rectangle 8"/>
          <p:cNvSpPr/>
          <p:nvPr/>
        </p:nvSpPr>
        <p:spPr>
          <a:xfrm>
            <a:off x="251520" y="411607"/>
            <a:ext cx="3632726" cy="830997"/>
          </a:xfrm>
          <a:prstGeom prst="rect">
            <a:avLst/>
          </a:prstGeom>
        </p:spPr>
        <p:txBody>
          <a:bodyPr wrap="none">
            <a:spAutoFit/>
          </a:bodyPr>
          <a:lstStyle/>
          <a:p>
            <a:r>
              <a:rPr lang="en-US" sz="2400" b="1" dirty="0"/>
              <a:t>Compositional profiling</a:t>
            </a:r>
            <a:endParaRPr lang="en-US" sz="2400" dirty="0"/>
          </a:p>
          <a:p>
            <a:r>
              <a:rPr lang="en-US" sz="2400" b="1" dirty="0"/>
              <a:t> </a:t>
            </a:r>
          </a:p>
        </p:txBody>
      </p:sp>
      <p:pic>
        <p:nvPicPr>
          <p:cNvPr id="10" name="Resim 3">
            <a:extLst>
              <a:ext uri="{FF2B5EF4-FFF2-40B4-BE49-F238E27FC236}">
                <a16:creationId xmlns:a16="http://schemas.microsoft.com/office/drawing/2014/main" id="{098EE62F-0F5E-45E0-8E48-F2B0996A6924}"/>
              </a:ext>
            </a:extLst>
          </p:cNvPr>
          <p:cNvPicPr>
            <a:picLocks noChangeAspect="1"/>
          </p:cNvPicPr>
          <p:nvPr/>
        </p:nvPicPr>
        <p:blipFill>
          <a:blip r:embed="rId2"/>
          <a:stretch>
            <a:fillRect/>
          </a:stretch>
        </p:blipFill>
        <p:spPr>
          <a:xfrm>
            <a:off x="2704220" y="2677072"/>
            <a:ext cx="3771056" cy="2563820"/>
          </a:xfrm>
          <a:prstGeom prst="rect">
            <a:avLst/>
          </a:prstGeom>
        </p:spPr>
      </p:pic>
      <p:pic>
        <p:nvPicPr>
          <p:cNvPr id="11" name="Resim 3">
            <a:extLst>
              <a:ext uri="{FF2B5EF4-FFF2-40B4-BE49-F238E27FC236}">
                <a16:creationId xmlns:a16="http://schemas.microsoft.com/office/drawing/2014/main" id="{D7E4488F-7DEC-48AB-A6CD-77541E0261FC}"/>
              </a:ext>
            </a:extLst>
          </p:cNvPr>
          <p:cNvPicPr>
            <a:picLocks noChangeAspect="1"/>
          </p:cNvPicPr>
          <p:nvPr/>
        </p:nvPicPr>
        <p:blipFill>
          <a:blip r:embed="rId3"/>
          <a:stretch>
            <a:fillRect/>
          </a:stretch>
        </p:blipFill>
        <p:spPr>
          <a:xfrm>
            <a:off x="2101257" y="2347388"/>
            <a:ext cx="4941485" cy="3113136"/>
          </a:xfrm>
          <a:prstGeom prst="rect">
            <a:avLst/>
          </a:prstGeom>
          <a:noFill/>
        </p:spPr>
      </p:pic>
    </p:spTree>
    <p:extLst>
      <p:ext uri="{BB962C8B-B14F-4D97-AF65-F5344CB8AC3E}">
        <p14:creationId xmlns:p14="http://schemas.microsoft.com/office/powerpoint/2010/main" val="209336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836712"/>
            <a:ext cx="9144000" cy="5400599"/>
          </a:xfrm>
        </p:spPr>
        <p:txBody>
          <a:bodyPr>
            <a:normAutofit/>
          </a:bodyPr>
          <a:lstStyle/>
          <a:p>
            <a:pPr marL="0" indent="0">
              <a:buNone/>
            </a:pPr>
            <a:r>
              <a:rPr lang="en-US" sz="1800" dirty="0">
                <a:solidFill>
                  <a:schemeClr val="tx1"/>
                </a:solidFill>
              </a:rPr>
              <a:t>Relies on ~1M unique clade-specific marker genes identified from ~17,000 reference genomes</a:t>
            </a:r>
          </a:p>
          <a:p>
            <a:pPr marL="0" indent="0">
              <a:buNone/>
            </a:pPr>
            <a:r>
              <a:rPr lang="en-US" sz="1800" dirty="0">
                <a:solidFill>
                  <a:schemeClr val="tx1"/>
                </a:solidFill>
              </a:rPr>
              <a:t> (~13,500 bacterial and archaeal, ~3,500 viral, and ~110 eukaryotic)</a:t>
            </a:r>
          </a:p>
          <a:p>
            <a:pPr marL="0" indent="0">
              <a:buNone/>
            </a:pPr>
            <a:endParaRPr lang="en-US" sz="1800" dirty="0">
              <a:solidFill>
                <a:schemeClr val="tx1"/>
              </a:solidFill>
            </a:endParaRPr>
          </a:p>
          <a:p>
            <a:r>
              <a:rPr lang="en-US" sz="1800" dirty="0">
                <a:solidFill>
                  <a:schemeClr val="tx1"/>
                </a:solidFill>
              </a:rPr>
              <a:t>unambiguous taxonomic assignments;</a:t>
            </a:r>
          </a:p>
          <a:p>
            <a:r>
              <a:rPr lang="en-US" sz="1800" dirty="0">
                <a:solidFill>
                  <a:schemeClr val="tx1"/>
                </a:solidFill>
              </a:rPr>
              <a:t>accurate estimation of organismal relative abundance;</a:t>
            </a:r>
          </a:p>
          <a:p>
            <a:r>
              <a:rPr lang="en-US" sz="1800" dirty="0">
                <a:solidFill>
                  <a:schemeClr val="tx1"/>
                </a:solidFill>
              </a:rPr>
              <a:t>species-level resolution for bacteria, archaea, eukaryotes and viruses;</a:t>
            </a:r>
          </a:p>
          <a:p>
            <a:r>
              <a:rPr lang="en-US" sz="1800" dirty="0">
                <a:solidFill>
                  <a:schemeClr val="tx1"/>
                </a:solidFill>
              </a:rPr>
              <a:t>strain identification and tracking</a:t>
            </a:r>
          </a:p>
          <a:p>
            <a:r>
              <a:rPr lang="en-US" sz="1800" dirty="0">
                <a:solidFill>
                  <a:schemeClr val="tx1"/>
                </a:solidFill>
              </a:rPr>
              <a:t>orders of magnitude speedups compared to existing methods.</a:t>
            </a:r>
          </a:p>
        </p:txBody>
      </p:sp>
      <p:sp>
        <p:nvSpPr>
          <p:cNvPr id="4" name="Slide Number Placeholder 3"/>
          <p:cNvSpPr>
            <a:spLocks noGrp="1"/>
          </p:cNvSpPr>
          <p:nvPr>
            <p:ph type="sldNum" sz="quarter" idx="12"/>
          </p:nvPr>
        </p:nvSpPr>
        <p:spPr/>
        <p:txBody>
          <a:bodyPr/>
          <a:lstStyle/>
          <a:p>
            <a:fld id="{16E92535-E9D8-4DDA-83D0-380D5F2D29E9}" type="slidenum">
              <a:rPr lang="en-US" smtClean="0"/>
              <a:pPr/>
              <a:t>18</a:t>
            </a:fld>
            <a:endParaRPr lang="en-US"/>
          </a:p>
        </p:txBody>
      </p:sp>
      <p:sp>
        <p:nvSpPr>
          <p:cNvPr id="6" name="Rectangle 5"/>
          <p:cNvSpPr/>
          <p:nvPr/>
        </p:nvSpPr>
        <p:spPr>
          <a:xfrm>
            <a:off x="17695" y="259669"/>
            <a:ext cx="2501710" cy="369332"/>
          </a:xfrm>
          <a:prstGeom prst="rect">
            <a:avLst/>
          </a:prstGeom>
        </p:spPr>
        <p:txBody>
          <a:bodyPr wrap="none">
            <a:spAutoFit/>
          </a:bodyPr>
          <a:lstStyle/>
          <a:p>
            <a:r>
              <a:rPr lang="en-US" b="1" dirty="0">
                <a:solidFill>
                  <a:srgbClr val="1487D4"/>
                </a:solidFill>
                <a:latin typeface="Myriad Pro"/>
              </a:rPr>
              <a:t>MetaPhlAn2</a:t>
            </a:r>
            <a:r>
              <a:rPr lang="en-US" dirty="0">
                <a:solidFill>
                  <a:srgbClr val="1487D4"/>
                </a:solidFill>
                <a:latin typeface="Myriad Pro"/>
              </a:rPr>
              <a:t> </a:t>
            </a:r>
            <a:r>
              <a:rPr lang="en-US" b="1" dirty="0">
                <a:solidFill>
                  <a:srgbClr val="1487D4"/>
                </a:solidFill>
                <a:latin typeface="Myriad Pro"/>
              </a:rPr>
              <a:t>Features</a:t>
            </a:r>
            <a:endParaRPr lang="en-US" b="1" i="0" dirty="0">
              <a:solidFill>
                <a:srgbClr val="1487D4"/>
              </a:solidFill>
              <a:effectLst/>
              <a:latin typeface="Myriad Pro"/>
            </a:endParaRPr>
          </a:p>
        </p:txBody>
      </p:sp>
      <p:sp>
        <p:nvSpPr>
          <p:cNvPr id="7" name="Rectangle 6"/>
          <p:cNvSpPr/>
          <p:nvPr/>
        </p:nvSpPr>
        <p:spPr>
          <a:xfrm>
            <a:off x="1547664" y="6130754"/>
            <a:ext cx="9142925" cy="169277"/>
          </a:xfrm>
          <a:prstGeom prst="rect">
            <a:avLst/>
          </a:prstGeom>
        </p:spPr>
        <p:txBody>
          <a:bodyPr wrap="square">
            <a:spAutoFit/>
          </a:bodyPr>
          <a:lstStyle/>
          <a:p>
            <a:r>
              <a:rPr lang="en-US" sz="500" dirty="0"/>
              <a:t>Nicola </a:t>
            </a:r>
            <a:r>
              <a:rPr lang="en-US" sz="500" dirty="0" err="1"/>
              <a:t>Segata</a:t>
            </a:r>
            <a:r>
              <a:rPr lang="en-US" sz="500" dirty="0"/>
              <a:t>, Levi Waldron, Annalisa </a:t>
            </a:r>
            <a:r>
              <a:rPr lang="en-US" sz="500" dirty="0" err="1"/>
              <a:t>Ballarini</a:t>
            </a:r>
            <a:r>
              <a:rPr lang="en-US" sz="500" dirty="0"/>
              <a:t>, </a:t>
            </a:r>
            <a:r>
              <a:rPr lang="en-US" sz="500" dirty="0" err="1"/>
              <a:t>Vagheesh</a:t>
            </a:r>
            <a:r>
              <a:rPr lang="en-US" sz="500" dirty="0"/>
              <a:t> Narasimhan, Olivier </a:t>
            </a:r>
            <a:r>
              <a:rPr lang="en-US" sz="500" dirty="0" err="1"/>
              <a:t>Jousson</a:t>
            </a:r>
            <a:r>
              <a:rPr lang="en-US" sz="500" dirty="0"/>
              <a:t>, Curtis </a:t>
            </a:r>
            <a:r>
              <a:rPr lang="en-US" sz="500" dirty="0" err="1"/>
              <a:t>Huttenhower</a:t>
            </a:r>
            <a:r>
              <a:rPr lang="en-US" sz="500" dirty="0"/>
              <a:t>. Metagenomic microbial community profiling using unique clade-specific marker genes. Nature Methods, 8, 811–814, 2012</a:t>
            </a:r>
          </a:p>
        </p:txBody>
      </p:sp>
    </p:spTree>
    <p:extLst>
      <p:ext uri="{BB962C8B-B14F-4D97-AF65-F5344CB8AC3E}">
        <p14:creationId xmlns:p14="http://schemas.microsoft.com/office/powerpoint/2010/main" val="2433009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19</a:t>
            </a:fld>
            <a:endParaRPr lang="en-US"/>
          </a:p>
        </p:txBody>
      </p:sp>
      <p:sp>
        <p:nvSpPr>
          <p:cNvPr id="7" name="Rectangle 6"/>
          <p:cNvSpPr/>
          <p:nvPr/>
        </p:nvSpPr>
        <p:spPr>
          <a:xfrm>
            <a:off x="251520" y="918608"/>
            <a:ext cx="8712968" cy="4124206"/>
          </a:xfrm>
          <a:prstGeom prst="rect">
            <a:avLst/>
          </a:prstGeom>
        </p:spPr>
        <p:txBody>
          <a:bodyPr wrap="square">
            <a:spAutoFit/>
          </a:bodyPr>
          <a:lstStyle/>
          <a:p>
            <a:r>
              <a:rPr lang="en-US" u="sng" dirty="0"/>
              <a:t>Requirements</a:t>
            </a:r>
          </a:p>
          <a:p>
            <a:endParaRPr lang="en-US" dirty="0"/>
          </a:p>
          <a:p>
            <a:r>
              <a:rPr lang="en-US" dirty="0"/>
              <a:t>•Python (version &gt;= 2.7)</a:t>
            </a:r>
          </a:p>
          <a:p>
            <a:r>
              <a:rPr lang="en-US" dirty="0"/>
              <a:t>•Bowtie2</a:t>
            </a:r>
          </a:p>
          <a:p>
            <a:r>
              <a:rPr lang="en-US" dirty="0"/>
              <a:t>•</a:t>
            </a:r>
            <a:r>
              <a:rPr lang="en-US" dirty="0" err="1"/>
              <a:t>Numpy</a:t>
            </a:r>
            <a:endParaRPr lang="en-US" dirty="0"/>
          </a:p>
          <a:p>
            <a:r>
              <a:rPr lang="en-US" dirty="0"/>
              <a:t>•Pandas </a:t>
            </a:r>
            <a:r>
              <a:rPr lang="en-US" sz="1000" dirty="0"/>
              <a:t>(optional, only required by utility scripts)</a:t>
            </a:r>
          </a:p>
          <a:p>
            <a:r>
              <a:rPr lang="en-US" dirty="0"/>
              <a:t>•</a:t>
            </a:r>
            <a:r>
              <a:rPr lang="en-US" dirty="0" err="1"/>
              <a:t>BioPython</a:t>
            </a:r>
            <a:r>
              <a:rPr lang="en-US" dirty="0"/>
              <a:t> </a:t>
            </a:r>
            <a:r>
              <a:rPr lang="en-US" sz="1000" dirty="0"/>
              <a:t>(optional, only required by utility scripts)</a:t>
            </a:r>
          </a:p>
          <a:p>
            <a:r>
              <a:rPr lang="en-US" dirty="0"/>
              <a:t>•SciPy </a:t>
            </a:r>
            <a:r>
              <a:rPr lang="en-US" sz="1000" dirty="0"/>
              <a:t>(optional, only required by utility scripts)</a:t>
            </a:r>
          </a:p>
          <a:p>
            <a:r>
              <a:rPr lang="en-US" dirty="0"/>
              <a:t>•Matplotlib </a:t>
            </a:r>
            <a:r>
              <a:rPr lang="en-US" sz="1000" dirty="0"/>
              <a:t>(optional, only required by utility scripts)</a:t>
            </a:r>
          </a:p>
          <a:p>
            <a:r>
              <a:rPr lang="en-US" dirty="0"/>
              <a:t>•</a:t>
            </a:r>
            <a:r>
              <a:rPr lang="en-US" dirty="0" err="1"/>
              <a:t>biom</a:t>
            </a:r>
            <a:r>
              <a:rPr lang="en-US" dirty="0"/>
              <a:t> </a:t>
            </a:r>
            <a:r>
              <a:rPr lang="en-US" sz="1000" dirty="0"/>
              <a:t>(optional, only required for </a:t>
            </a:r>
            <a:r>
              <a:rPr lang="en-US" sz="1000" dirty="0" err="1"/>
              <a:t>biom</a:t>
            </a:r>
            <a:r>
              <a:rPr lang="en-US" sz="1000" dirty="0"/>
              <a:t> format input/output)</a:t>
            </a:r>
          </a:p>
          <a:p>
            <a:endParaRPr lang="en-US" sz="1000" dirty="0"/>
          </a:p>
          <a:p>
            <a:r>
              <a:rPr lang="en-US" dirty="0"/>
              <a:t>pip, </a:t>
            </a:r>
            <a:r>
              <a:rPr lang="en-US" dirty="0" err="1"/>
              <a:t>Conda</a:t>
            </a:r>
            <a:r>
              <a:rPr lang="en-US" dirty="0"/>
              <a:t>, or Docker</a:t>
            </a:r>
          </a:p>
          <a:p>
            <a:r>
              <a:rPr lang="en-US" dirty="0"/>
              <a:t>For details, please refer to the MetaPhlAn2 User Manual</a:t>
            </a:r>
          </a:p>
          <a:p>
            <a:br>
              <a:rPr lang="en-US" dirty="0"/>
            </a:br>
            <a:endParaRPr lang="en-US" dirty="0"/>
          </a:p>
        </p:txBody>
      </p:sp>
      <p:sp>
        <p:nvSpPr>
          <p:cNvPr id="8" name="Rectangle 7"/>
          <p:cNvSpPr/>
          <p:nvPr/>
        </p:nvSpPr>
        <p:spPr>
          <a:xfrm>
            <a:off x="-1075" y="274638"/>
            <a:ext cx="2215671" cy="369332"/>
          </a:xfrm>
          <a:prstGeom prst="rect">
            <a:avLst/>
          </a:prstGeom>
        </p:spPr>
        <p:txBody>
          <a:bodyPr wrap="none">
            <a:spAutoFit/>
          </a:bodyPr>
          <a:lstStyle/>
          <a:p>
            <a:r>
              <a:rPr lang="en-US" b="1" dirty="0">
                <a:solidFill>
                  <a:srgbClr val="1487D4"/>
                </a:solidFill>
                <a:latin typeface="Myriad Pro"/>
              </a:rPr>
              <a:t>MetaPhlAn2 Setup</a:t>
            </a:r>
          </a:p>
        </p:txBody>
      </p:sp>
      <p:sp>
        <p:nvSpPr>
          <p:cNvPr id="9" name="Rectangle 8">
            <a:extLst>
              <a:ext uri="{FF2B5EF4-FFF2-40B4-BE49-F238E27FC236}">
                <a16:creationId xmlns:a16="http://schemas.microsoft.com/office/drawing/2014/main" id="{91E4BFC2-A6EB-489E-A927-F7A3B85BAC6F}"/>
              </a:ext>
            </a:extLst>
          </p:cNvPr>
          <p:cNvSpPr/>
          <p:nvPr/>
        </p:nvSpPr>
        <p:spPr>
          <a:xfrm>
            <a:off x="0" y="5674536"/>
            <a:ext cx="9142925" cy="369332"/>
          </a:xfrm>
          <a:prstGeom prst="rect">
            <a:avLst/>
          </a:prstGeom>
        </p:spPr>
        <p:txBody>
          <a:bodyPr wrap="square">
            <a:spAutoFit/>
          </a:bodyPr>
          <a:lstStyle/>
          <a:p>
            <a:r>
              <a:rPr lang="en-US" sz="900" dirty="0"/>
              <a:t>Nicola </a:t>
            </a:r>
            <a:r>
              <a:rPr lang="en-US" sz="900" dirty="0" err="1"/>
              <a:t>Segata</a:t>
            </a:r>
            <a:r>
              <a:rPr lang="en-US" sz="900" dirty="0"/>
              <a:t>, Levi Waldron, Annalisa </a:t>
            </a:r>
            <a:r>
              <a:rPr lang="en-US" sz="900" dirty="0" err="1"/>
              <a:t>Ballarini</a:t>
            </a:r>
            <a:r>
              <a:rPr lang="en-US" sz="900" dirty="0"/>
              <a:t>, </a:t>
            </a:r>
            <a:r>
              <a:rPr lang="en-US" sz="900" dirty="0" err="1"/>
              <a:t>Vagheesh</a:t>
            </a:r>
            <a:r>
              <a:rPr lang="en-US" sz="900" dirty="0"/>
              <a:t> Narasimhan, Olivier </a:t>
            </a:r>
            <a:r>
              <a:rPr lang="en-US" sz="900" dirty="0" err="1"/>
              <a:t>Jousson</a:t>
            </a:r>
            <a:r>
              <a:rPr lang="en-US" sz="900" dirty="0"/>
              <a:t>, Curtis </a:t>
            </a:r>
            <a:r>
              <a:rPr lang="en-US" sz="900" dirty="0" err="1"/>
              <a:t>Huttenhower</a:t>
            </a:r>
            <a:r>
              <a:rPr lang="en-US" sz="900" dirty="0"/>
              <a:t>. Metagenomic microbial community profiling using unique clade-specific marker genes. Nature Methods, 8, 811–814, 2012</a:t>
            </a:r>
          </a:p>
        </p:txBody>
      </p:sp>
    </p:spTree>
    <p:extLst>
      <p:ext uri="{BB962C8B-B14F-4D97-AF65-F5344CB8AC3E}">
        <p14:creationId xmlns:p14="http://schemas.microsoft.com/office/powerpoint/2010/main" val="3313082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generated with high confidence">
            <a:extLst>
              <a:ext uri="{FF2B5EF4-FFF2-40B4-BE49-F238E27FC236}">
                <a16:creationId xmlns:a16="http://schemas.microsoft.com/office/drawing/2014/main" id="{5256DD15-9205-46FA-AD19-5A335422E8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7842" y="1052736"/>
            <a:ext cx="5708316" cy="4466758"/>
          </a:xfrm>
          <a:prstGeom prst="rect">
            <a:avLst/>
          </a:prstGeom>
        </p:spPr>
      </p:pic>
      <p:sp>
        <p:nvSpPr>
          <p:cNvPr id="2" name="Slide Number Placeholder 1">
            <a:extLst>
              <a:ext uri="{FF2B5EF4-FFF2-40B4-BE49-F238E27FC236}">
                <a16:creationId xmlns:a16="http://schemas.microsoft.com/office/drawing/2014/main" id="{0C88B38D-8002-4202-9CAD-349C264F6B00}"/>
              </a:ext>
            </a:extLst>
          </p:cNvPr>
          <p:cNvSpPr>
            <a:spLocks noGrp="1"/>
          </p:cNvSpPr>
          <p:nvPr>
            <p:ph type="sldNum" sz="quarter" idx="12"/>
          </p:nvPr>
        </p:nvSpPr>
        <p:spPr/>
        <p:txBody>
          <a:bodyPr/>
          <a:lstStyle/>
          <a:p>
            <a:fld id="{74957B8E-3AA4-48A4-8DF1-F2ACA578D269}" type="slidenum">
              <a:rPr lang="en-US" smtClean="0"/>
              <a:t>2</a:t>
            </a:fld>
            <a:endParaRPr lang="en-US"/>
          </a:p>
        </p:txBody>
      </p:sp>
      <p:sp>
        <p:nvSpPr>
          <p:cNvPr id="4" name="Rectangle 3">
            <a:extLst>
              <a:ext uri="{FF2B5EF4-FFF2-40B4-BE49-F238E27FC236}">
                <a16:creationId xmlns:a16="http://schemas.microsoft.com/office/drawing/2014/main" id="{2AA66CC6-172A-455C-A712-FB7BC3F1BF4A}"/>
              </a:ext>
            </a:extLst>
          </p:cNvPr>
          <p:cNvSpPr/>
          <p:nvPr/>
        </p:nvSpPr>
        <p:spPr>
          <a:xfrm>
            <a:off x="3635896" y="5568748"/>
            <a:ext cx="5508104" cy="215444"/>
          </a:xfrm>
          <a:prstGeom prst="rect">
            <a:avLst/>
          </a:prstGeom>
        </p:spPr>
        <p:txBody>
          <a:bodyPr wrap="square">
            <a:spAutoFit/>
          </a:bodyPr>
          <a:lstStyle/>
          <a:p>
            <a:r>
              <a:rPr lang="en-US" sz="800" dirty="0" err="1"/>
              <a:t>Gudmundsson</a:t>
            </a:r>
            <a:r>
              <a:rPr lang="en-US" sz="800" dirty="0"/>
              <a:t> S, </a:t>
            </a:r>
            <a:r>
              <a:rPr lang="en-US" sz="800" dirty="0" err="1"/>
              <a:t>Agudo</a:t>
            </a:r>
            <a:r>
              <a:rPr lang="en-US" sz="800" dirty="0"/>
              <a:t> L, </a:t>
            </a:r>
            <a:r>
              <a:rPr lang="en-US" sz="800" dirty="0" err="1"/>
              <a:t>Jogales</a:t>
            </a:r>
            <a:r>
              <a:rPr lang="en-US" sz="800" dirty="0"/>
              <a:t> J. Microalgae-Based Biofuels and Bioproducts. 2017, Pages 93-111</a:t>
            </a:r>
          </a:p>
        </p:txBody>
      </p:sp>
    </p:spTree>
    <p:extLst>
      <p:ext uri="{BB962C8B-B14F-4D97-AF65-F5344CB8AC3E}">
        <p14:creationId xmlns:p14="http://schemas.microsoft.com/office/powerpoint/2010/main" val="10283000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20</a:t>
            </a:fld>
            <a:endParaRPr lang="en-US"/>
          </a:p>
        </p:txBody>
      </p:sp>
      <p:sp>
        <p:nvSpPr>
          <p:cNvPr id="7" name="Rectangle 6"/>
          <p:cNvSpPr/>
          <p:nvPr/>
        </p:nvSpPr>
        <p:spPr>
          <a:xfrm>
            <a:off x="251520" y="918608"/>
            <a:ext cx="8712968" cy="2185214"/>
          </a:xfrm>
          <a:prstGeom prst="rect">
            <a:avLst/>
          </a:prstGeom>
        </p:spPr>
        <p:txBody>
          <a:bodyPr wrap="square">
            <a:spAutoFit/>
          </a:bodyPr>
          <a:lstStyle/>
          <a:p>
            <a:r>
              <a:rPr lang="en-US" sz="1400" dirty="0"/>
              <a:t>Metagenomic sequence in several formats</a:t>
            </a:r>
          </a:p>
          <a:p>
            <a:r>
              <a:rPr lang="en-US" sz="1400" dirty="0"/>
              <a:t>                                                         .fasta, .fastq, and .tar.bz2.</a:t>
            </a:r>
          </a:p>
          <a:p>
            <a:br>
              <a:rPr lang="en-US" dirty="0"/>
            </a:br>
            <a:r>
              <a:rPr lang="en-US" dirty="0">
                <a:solidFill>
                  <a:schemeClr val="accent3">
                    <a:lumMod val="50000"/>
                  </a:schemeClr>
                </a:solidFill>
              </a:rPr>
              <a:t>•</a:t>
            </a:r>
            <a:r>
              <a:rPr lang="en-US" dirty="0" err="1">
                <a:solidFill>
                  <a:schemeClr val="accent3">
                    <a:lumMod val="50000"/>
                  </a:schemeClr>
                </a:solidFill>
              </a:rPr>
              <a:t>filtered_wrkshpF.fastq</a:t>
            </a:r>
            <a:endParaRPr lang="en-US" dirty="0">
              <a:solidFill>
                <a:schemeClr val="accent3">
                  <a:lumMod val="50000"/>
                </a:schemeClr>
              </a:solidFill>
            </a:endParaRPr>
          </a:p>
          <a:p>
            <a:r>
              <a:rPr lang="en-US" dirty="0">
                <a:solidFill>
                  <a:schemeClr val="accent3">
                    <a:lumMod val="50000"/>
                  </a:schemeClr>
                </a:solidFill>
              </a:rPr>
              <a:t>•</a:t>
            </a:r>
            <a:r>
              <a:rPr lang="en-US" dirty="0" err="1">
                <a:solidFill>
                  <a:schemeClr val="accent3">
                    <a:lumMod val="50000"/>
                  </a:schemeClr>
                </a:solidFill>
              </a:rPr>
              <a:t>filtered_wrkshpR.fastq</a:t>
            </a:r>
            <a:endParaRPr lang="en-US" dirty="0">
              <a:solidFill>
                <a:schemeClr val="accent3">
                  <a:lumMod val="50000"/>
                </a:schemeClr>
              </a:solidFill>
            </a:endParaRPr>
          </a:p>
          <a:p>
            <a:endParaRPr lang="en-US" dirty="0">
              <a:solidFill>
                <a:schemeClr val="accent3">
                  <a:lumMod val="50000"/>
                </a:schemeClr>
              </a:solidFill>
            </a:endParaRPr>
          </a:p>
          <a:p>
            <a:endParaRPr lang="en-US" dirty="0">
              <a:solidFill>
                <a:schemeClr val="accent3">
                  <a:lumMod val="50000"/>
                </a:schemeClr>
              </a:solidFill>
            </a:endParaRPr>
          </a:p>
          <a:p>
            <a:endParaRPr lang="en-US" dirty="0"/>
          </a:p>
        </p:txBody>
      </p:sp>
      <p:sp>
        <p:nvSpPr>
          <p:cNvPr id="8" name="Rectangle 7"/>
          <p:cNvSpPr/>
          <p:nvPr/>
        </p:nvSpPr>
        <p:spPr>
          <a:xfrm>
            <a:off x="-1075" y="274638"/>
            <a:ext cx="2173993" cy="369332"/>
          </a:xfrm>
          <a:prstGeom prst="rect">
            <a:avLst/>
          </a:prstGeom>
        </p:spPr>
        <p:txBody>
          <a:bodyPr wrap="none">
            <a:spAutoFit/>
          </a:bodyPr>
          <a:lstStyle/>
          <a:p>
            <a:r>
              <a:rPr lang="en-US" b="1" dirty="0">
                <a:solidFill>
                  <a:srgbClr val="1487D4"/>
                </a:solidFill>
                <a:latin typeface="Myriad Pro"/>
              </a:rPr>
              <a:t>MetaPhlAn2 Input</a:t>
            </a:r>
          </a:p>
        </p:txBody>
      </p:sp>
      <p:sp>
        <p:nvSpPr>
          <p:cNvPr id="9" name="Rectangle 8">
            <a:extLst>
              <a:ext uri="{FF2B5EF4-FFF2-40B4-BE49-F238E27FC236}">
                <a16:creationId xmlns:a16="http://schemas.microsoft.com/office/drawing/2014/main" id="{906F36B2-72D8-4164-AE60-5C3F699E0BDF}"/>
              </a:ext>
            </a:extLst>
          </p:cNvPr>
          <p:cNvSpPr/>
          <p:nvPr/>
        </p:nvSpPr>
        <p:spPr>
          <a:xfrm>
            <a:off x="0" y="5674536"/>
            <a:ext cx="9142925" cy="369332"/>
          </a:xfrm>
          <a:prstGeom prst="rect">
            <a:avLst/>
          </a:prstGeom>
        </p:spPr>
        <p:txBody>
          <a:bodyPr wrap="square">
            <a:spAutoFit/>
          </a:bodyPr>
          <a:lstStyle/>
          <a:p>
            <a:r>
              <a:rPr lang="en-US" sz="900" dirty="0"/>
              <a:t>Nicola </a:t>
            </a:r>
            <a:r>
              <a:rPr lang="en-US" sz="900" dirty="0" err="1"/>
              <a:t>Segata</a:t>
            </a:r>
            <a:r>
              <a:rPr lang="en-US" sz="900" dirty="0"/>
              <a:t>, Levi Waldron, Annalisa </a:t>
            </a:r>
            <a:r>
              <a:rPr lang="en-US" sz="900" dirty="0" err="1"/>
              <a:t>Ballarini</a:t>
            </a:r>
            <a:r>
              <a:rPr lang="en-US" sz="900" dirty="0"/>
              <a:t>, </a:t>
            </a:r>
            <a:r>
              <a:rPr lang="en-US" sz="900" dirty="0" err="1"/>
              <a:t>Vagheesh</a:t>
            </a:r>
            <a:r>
              <a:rPr lang="en-US" sz="900" dirty="0"/>
              <a:t> Narasimhan, Olivier </a:t>
            </a:r>
            <a:r>
              <a:rPr lang="en-US" sz="900" dirty="0" err="1"/>
              <a:t>Jousson</a:t>
            </a:r>
            <a:r>
              <a:rPr lang="en-US" sz="900" dirty="0"/>
              <a:t>, Curtis </a:t>
            </a:r>
            <a:r>
              <a:rPr lang="en-US" sz="900" dirty="0" err="1"/>
              <a:t>Huttenhower</a:t>
            </a:r>
            <a:r>
              <a:rPr lang="en-US" sz="900" dirty="0"/>
              <a:t>. Metagenomic microbial community profiling using unique clade-specific marker genes. Nature Methods, 8, 811–814, 2012</a:t>
            </a:r>
          </a:p>
        </p:txBody>
      </p:sp>
    </p:spTree>
    <p:extLst>
      <p:ext uri="{BB962C8B-B14F-4D97-AF65-F5344CB8AC3E}">
        <p14:creationId xmlns:p14="http://schemas.microsoft.com/office/powerpoint/2010/main" val="2779112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21</a:t>
            </a:fld>
            <a:endParaRPr lang="en-US"/>
          </a:p>
        </p:txBody>
      </p:sp>
      <p:sp>
        <p:nvSpPr>
          <p:cNvPr id="7" name="Rectangle 6"/>
          <p:cNvSpPr/>
          <p:nvPr/>
        </p:nvSpPr>
        <p:spPr>
          <a:xfrm>
            <a:off x="251520" y="918608"/>
            <a:ext cx="8712968" cy="1754326"/>
          </a:xfrm>
          <a:prstGeom prst="rect">
            <a:avLst/>
          </a:prstGeom>
        </p:spPr>
        <p:txBody>
          <a:bodyPr wrap="square">
            <a:spAutoFit/>
          </a:bodyPr>
          <a:lstStyle/>
          <a:p>
            <a:r>
              <a:rPr lang="en-US" dirty="0"/>
              <a:t>cd /path/to/file/</a:t>
            </a:r>
          </a:p>
          <a:p>
            <a:endParaRPr lang="en-US" dirty="0"/>
          </a:p>
          <a:p>
            <a:r>
              <a:rPr lang="en-US" dirty="0"/>
              <a:t>metaphlan2.py /path/to/file/</a:t>
            </a:r>
            <a:r>
              <a:rPr lang="en-US" dirty="0" err="1"/>
              <a:t>filtered_wrkshpF.fastq</a:t>
            </a:r>
            <a:r>
              <a:rPr lang="en-US" dirty="0"/>
              <a:t> --</a:t>
            </a:r>
            <a:r>
              <a:rPr lang="en-US" dirty="0" err="1"/>
              <a:t>input_type</a:t>
            </a:r>
            <a:r>
              <a:rPr lang="en-US" dirty="0"/>
              <a:t> fastq --</a:t>
            </a:r>
            <a:r>
              <a:rPr lang="en-US" dirty="0" err="1"/>
              <a:t>nproc</a:t>
            </a:r>
            <a:r>
              <a:rPr lang="en-US" dirty="0"/>
              <a:t> 16 &gt; /path/to/file/metaphlan2_filtered_wrkshpF.txt</a:t>
            </a:r>
          </a:p>
          <a:p>
            <a:br>
              <a:rPr lang="en-US" dirty="0"/>
            </a:br>
            <a:endParaRPr lang="en-US" dirty="0"/>
          </a:p>
        </p:txBody>
      </p:sp>
      <p:sp>
        <p:nvSpPr>
          <p:cNvPr id="8" name="Rectangle 7"/>
          <p:cNvSpPr/>
          <p:nvPr/>
        </p:nvSpPr>
        <p:spPr>
          <a:xfrm>
            <a:off x="-1075" y="274638"/>
            <a:ext cx="2018501" cy="369332"/>
          </a:xfrm>
          <a:prstGeom prst="rect">
            <a:avLst/>
          </a:prstGeom>
        </p:spPr>
        <p:txBody>
          <a:bodyPr wrap="none">
            <a:spAutoFit/>
          </a:bodyPr>
          <a:lstStyle/>
          <a:p>
            <a:r>
              <a:rPr lang="en-US" b="1" dirty="0">
                <a:solidFill>
                  <a:srgbClr val="1487D4"/>
                </a:solidFill>
                <a:latin typeface="Myriad Pro"/>
              </a:rPr>
              <a:t>MetaPhlAn2 Run</a:t>
            </a:r>
          </a:p>
        </p:txBody>
      </p:sp>
      <p:pic>
        <p:nvPicPr>
          <p:cNvPr id="5" name="Picture 4">
            <a:extLst>
              <a:ext uri="{FF2B5EF4-FFF2-40B4-BE49-F238E27FC236}">
                <a16:creationId xmlns:a16="http://schemas.microsoft.com/office/drawing/2014/main" id="{040DF06E-F334-4D3E-8FDC-395DF97BD404}"/>
              </a:ext>
            </a:extLst>
          </p:cNvPr>
          <p:cNvPicPr>
            <a:picLocks noChangeAspect="1"/>
          </p:cNvPicPr>
          <p:nvPr/>
        </p:nvPicPr>
        <p:blipFill>
          <a:blip r:embed="rId2"/>
          <a:stretch>
            <a:fillRect/>
          </a:stretch>
        </p:blipFill>
        <p:spPr>
          <a:xfrm>
            <a:off x="536066" y="2701000"/>
            <a:ext cx="8143875" cy="2895600"/>
          </a:xfrm>
          <a:prstGeom prst="rect">
            <a:avLst/>
          </a:prstGeom>
        </p:spPr>
      </p:pic>
      <p:sp>
        <p:nvSpPr>
          <p:cNvPr id="9" name="Rectangle 8">
            <a:extLst>
              <a:ext uri="{FF2B5EF4-FFF2-40B4-BE49-F238E27FC236}">
                <a16:creationId xmlns:a16="http://schemas.microsoft.com/office/drawing/2014/main" id="{6C14623E-EA8D-4A47-8E46-CC08A26DEFE1}"/>
              </a:ext>
            </a:extLst>
          </p:cNvPr>
          <p:cNvSpPr/>
          <p:nvPr/>
        </p:nvSpPr>
        <p:spPr>
          <a:xfrm>
            <a:off x="-32051" y="5853163"/>
            <a:ext cx="9142925" cy="369332"/>
          </a:xfrm>
          <a:prstGeom prst="rect">
            <a:avLst/>
          </a:prstGeom>
        </p:spPr>
        <p:txBody>
          <a:bodyPr wrap="square">
            <a:spAutoFit/>
          </a:bodyPr>
          <a:lstStyle/>
          <a:p>
            <a:r>
              <a:rPr lang="en-US" sz="900" dirty="0"/>
              <a:t>Nicola </a:t>
            </a:r>
            <a:r>
              <a:rPr lang="en-US" sz="900" dirty="0" err="1"/>
              <a:t>Segata</a:t>
            </a:r>
            <a:r>
              <a:rPr lang="en-US" sz="900" dirty="0"/>
              <a:t>, Levi Waldron, Annalisa </a:t>
            </a:r>
            <a:r>
              <a:rPr lang="en-US" sz="900" dirty="0" err="1"/>
              <a:t>Ballarini</a:t>
            </a:r>
            <a:r>
              <a:rPr lang="en-US" sz="900" dirty="0"/>
              <a:t>, </a:t>
            </a:r>
            <a:r>
              <a:rPr lang="en-US" sz="900" dirty="0" err="1"/>
              <a:t>Vagheesh</a:t>
            </a:r>
            <a:r>
              <a:rPr lang="en-US" sz="900" dirty="0"/>
              <a:t> Narasimhan, Olivier </a:t>
            </a:r>
            <a:r>
              <a:rPr lang="en-US" sz="900" dirty="0" err="1"/>
              <a:t>Jousson</a:t>
            </a:r>
            <a:r>
              <a:rPr lang="en-US" sz="900" dirty="0"/>
              <a:t>, Curtis </a:t>
            </a:r>
            <a:r>
              <a:rPr lang="en-US" sz="900" dirty="0" err="1"/>
              <a:t>Huttenhower</a:t>
            </a:r>
            <a:r>
              <a:rPr lang="en-US" sz="900" dirty="0"/>
              <a:t>. Metagenomic microbial community profiling using unique clade-specific marker genes. Nature Methods, 8, 811–814, 2012</a:t>
            </a:r>
          </a:p>
        </p:txBody>
      </p:sp>
    </p:spTree>
    <p:extLst>
      <p:ext uri="{BB962C8B-B14F-4D97-AF65-F5344CB8AC3E}">
        <p14:creationId xmlns:p14="http://schemas.microsoft.com/office/powerpoint/2010/main" val="4177760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22</a:t>
            </a:fld>
            <a:endParaRPr lang="en-US"/>
          </a:p>
        </p:txBody>
      </p:sp>
      <p:sp>
        <p:nvSpPr>
          <p:cNvPr id="8" name="Rectangle 7"/>
          <p:cNvSpPr/>
          <p:nvPr/>
        </p:nvSpPr>
        <p:spPr>
          <a:xfrm>
            <a:off x="-1075" y="274638"/>
            <a:ext cx="3764172" cy="369332"/>
          </a:xfrm>
          <a:prstGeom prst="rect">
            <a:avLst/>
          </a:prstGeom>
        </p:spPr>
        <p:txBody>
          <a:bodyPr wrap="none">
            <a:spAutoFit/>
          </a:bodyPr>
          <a:lstStyle/>
          <a:p>
            <a:r>
              <a:rPr lang="en-US" b="1" dirty="0">
                <a:solidFill>
                  <a:srgbClr val="1487D4"/>
                </a:solidFill>
                <a:latin typeface="Myriad Pro"/>
              </a:rPr>
              <a:t>MetaPhlAn2 Output  </a:t>
            </a:r>
            <a:r>
              <a:rPr lang="en-US" dirty="0">
                <a:solidFill>
                  <a:srgbClr val="1487D4"/>
                </a:solidFill>
                <a:latin typeface="Myriad Pro"/>
              </a:rPr>
              <a:t>One sample</a:t>
            </a:r>
          </a:p>
        </p:txBody>
      </p:sp>
      <p:sp>
        <p:nvSpPr>
          <p:cNvPr id="7" name="Rectangle 6">
            <a:extLst>
              <a:ext uri="{FF2B5EF4-FFF2-40B4-BE49-F238E27FC236}">
                <a16:creationId xmlns:a16="http://schemas.microsoft.com/office/drawing/2014/main" id="{C4386E1F-3172-436C-B278-378B45E16CED}"/>
              </a:ext>
            </a:extLst>
          </p:cNvPr>
          <p:cNvSpPr/>
          <p:nvPr/>
        </p:nvSpPr>
        <p:spPr>
          <a:xfrm>
            <a:off x="-1075" y="5505097"/>
            <a:ext cx="9142925" cy="369332"/>
          </a:xfrm>
          <a:prstGeom prst="rect">
            <a:avLst/>
          </a:prstGeom>
        </p:spPr>
        <p:txBody>
          <a:bodyPr wrap="square">
            <a:spAutoFit/>
          </a:bodyPr>
          <a:lstStyle/>
          <a:p>
            <a:r>
              <a:rPr lang="en-US" sz="900" dirty="0"/>
              <a:t>Nicola </a:t>
            </a:r>
            <a:r>
              <a:rPr lang="en-US" sz="900" dirty="0" err="1"/>
              <a:t>Segata</a:t>
            </a:r>
            <a:r>
              <a:rPr lang="en-US" sz="900" dirty="0"/>
              <a:t>, Levi Waldron, Annalisa </a:t>
            </a:r>
            <a:r>
              <a:rPr lang="en-US" sz="900" dirty="0" err="1"/>
              <a:t>Ballarini</a:t>
            </a:r>
            <a:r>
              <a:rPr lang="en-US" sz="900" dirty="0"/>
              <a:t>, </a:t>
            </a:r>
            <a:r>
              <a:rPr lang="en-US" sz="900" dirty="0" err="1"/>
              <a:t>Vagheesh</a:t>
            </a:r>
            <a:r>
              <a:rPr lang="en-US" sz="900" dirty="0"/>
              <a:t> Narasimhan, Olivier </a:t>
            </a:r>
            <a:r>
              <a:rPr lang="en-US" sz="900" dirty="0" err="1"/>
              <a:t>Jousson</a:t>
            </a:r>
            <a:r>
              <a:rPr lang="en-US" sz="900" dirty="0"/>
              <a:t>, Curtis </a:t>
            </a:r>
            <a:r>
              <a:rPr lang="en-US" sz="900" dirty="0" err="1"/>
              <a:t>Huttenhower</a:t>
            </a:r>
            <a:r>
              <a:rPr lang="en-US" sz="900" dirty="0"/>
              <a:t>. Metagenomic microbial community profiling using unique clade-specific marker genes. Nature Methods, 8, 811–814, 2012</a:t>
            </a:r>
          </a:p>
        </p:txBody>
      </p:sp>
      <p:pic>
        <p:nvPicPr>
          <p:cNvPr id="6" name="Picture 5">
            <a:extLst>
              <a:ext uri="{FF2B5EF4-FFF2-40B4-BE49-F238E27FC236}">
                <a16:creationId xmlns:a16="http://schemas.microsoft.com/office/drawing/2014/main" id="{D45B7FF6-5010-4931-AA0E-A059F38E4E50}"/>
              </a:ext>
            </a:extLst>
          </p:cNvPr>
          <p:cNvPicPr>
            <a:picLocks noChangeAspect="1"/>
          </p:cNvPicPr>
          <p:nvPr/>
        </p:nvPicPr>
        <p:blipFill>
          <a:blip r:embed="rId2"/>
          <a:stretch>
            <a:fillRect/>
          </a:stretch>
        </p:blipFill>
        <p:spPr>
          <a:xfrm>
            <a:off x="-1075" y="896368"/>
            <a:ext cx="9884526" cy="5230459"/>
          </a:xfrm>
          <a:prstGeom prst="rect">
            <a:avLst/>
          </a:prstGeom>
        </p:spPr>
      </p:pic>
    </p:spTree>
    <p:extLst>
      <p:ext uri="{BB962C8B-B14F-4D97-AF65-F5344CB8AC3E}">
        <p14:creationId xmlns:p14="http://schemas.microsoft.com/office/powerpoint/2010/main" val="1673393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23</a:t>
            </a:fld>
            <a:endParaRPr lang="en-US"/>
          </a:p>
        </p:txBody>
      </p:sp>
      <p:sp>
        <p:nvSpPr>
          <p:cNvPr id="8" name="Rectangle 7"/>
          <p:cNvSpPr/>
          <p:nvPr/>
        </p:nvSpPr>
        <p:spPr>
          <a:xfrm>
            <a:off x="-1075" y="274638"/>
            <a:ext cx="4278735" cy="369332"/>
          </a:xfrm>
          <a:prstGeom prst="rect">
            <a:avLst/>
          </a:prstGeom>
        </p:spPr>
        <p:txBody>
          <a:bodyPr wrap="none">
            <a:spAutoFit/>
          </a:bodyPr>
          <a:lstStyle/>
          <a:p>
            <a:r>
              <a:rPr lang="en-US" b="1" dirty="0">
                <a:solidFill>
                  <a:srgbClr val="1487D4"/>
                </a:solidFill>
                <a:latin typeface="Myriad Pro"/>
              </a:rPr>
              <a:t>MetaPhlAn2 Output </a:t>
            </a:r>
            <a:r>
              <a:rPr lang="en-US" dirty="0">
                <a:solidFill>
                  <a:srgbClr val="1487D4"/>
                </a:solidFill>
                <a:latin typeface="Myriad Pro"/>
              </a:rPr>
              <a:t>Multiple samples</a:t>
            </a:r>
          </a:p>
        </p:txBody>
      </p:sp>
      <p:sp>
        <p:nvSpPr>
          <p:cNvPr id="6" name="Rectangle 5">
            <a:extLst>
              <a:ext uri="{FF2B5EF4-FFF2-40B4-BE49-F238E27FC236}">
                <a16:creationId xmlns:a16="http://schemas.microsoft.com/office/drawing/2014/main" id="{363C826B-A06E-46CD-8090-F33ABEFC241E}"/>
              </a:ext>
            </a:extLst>
          </p:cNvPr>
          <p:cNvSpPr/>
          <p:nvPr/>
        </p:nvSpPr>
        <p:spPr>
          <a:xfrm>
            <a:off x="41239" y="5075892"/>
            <a:ext cx="9585596" cy="369332"/>
          </a:xfrm>
          <a:prstGeom prst="rect">
            <a:avLst/>
          </a:prstGeom>
        </p:spPr>
        <p:txBody>
          <a:bodyPr wrap="square">
            <a:spAutoFit/>
          </a:bodyPr>
          <a:lstStyle/>
          <a:p>
            <a:r>
              <a:rPr lang="en-US" dirty="0"/>
              <a:t>merge_metaphlan_tables.py *_profile.txt &gt; merged_abundance_table.txt</a:t>
            </a:r>
            <a:endParaRPr lang="en-SE" dirty="0"/>
          </a:p>
        </p:txBody>
      </p:sp>
      <p:pic>
        <p:nvPicPr>
          <p:cNvPr id="5" name="Picture 4">
            <a:extLst>
              <a:ext uri="{FF2B5EF4-FFF2-40B4-BE49-F238E27FC236}">
                <a16:creationId xmlns:a16="http://schemas.microsoft.com/office/drawing/2014/main" id="{BDFE3542-0D0B-46C9-B98C-662761575364}"/>
              </a:ext>
            </a:extLst>
          </p:cNvPr>
          <p:cNvPicPr>
            <a:picLocks noChangeAspect="1"/>
          </p:cNvPicPr>
          <p:nvPr/>
        </p:nvPicPr>
        <p:blipFill>
          <a:blip r:embed="rId2"/>
          <a:stretch>
            <a:fillRect/>
          </a:stretch>
        </p:blipFill>
        <p:spPr>
          <a:xfrm>
            <a:off x="20607" y="1196752"/>
            <a:ext cx="9252987" cy="4248472"/>
          </a:xfrm>
          <a:prstGeom prst="rect">
            <a:avLst/>
          </a:prstGeom>
        </p:spPr>
      </p:pic>
    </p:spTree>
    <p:extLst>
      <p:ext uri="{BB962C8B-B14F-4D97-AF65-F5344CB8AC3E}">
        <p14:creationId xmlns:p14="http://schemas.microsoft.com/office/powerpoint/2010/main" val="3845663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628800"/>
            <a:ext cx="9144000" cy="1080120"/>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24</a:t>
            </a:fld>
            <a:endParaRPr lang="en-US"/>
          </a:p>
        </p:txBody>
      </p:sp>
      <p:pic>
        <p:nvPicPr>
          <p:cNvPr id="1026" name="Picture 2" descr="Image result for practice 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2744093"/>
            <a:ext cx="3734448" cy="248510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DA32016-4352-4AC3-8AD5-0D0627A1D698}"/>
              </a:ext>
            </a:extLst>
          </p:cNvPr>
          <p:cNvSpPr/>
          <p:nvPr/>
        </p:nvSpPr>
        <p:spPr>
          <a:xfrm>
            <a:off x="1163934" y="868537"/>
            <a:ext cx="5028813" cy="769441"/>
          </a:xfrm>
          <a:prstGeom prst="rect">
            <a:avLst/>
          </a:prstGeom>
        </p:spPr>
        <p:txBody>
          <a:bodyPr wrap="none">
            <a:spAutoFit/>
          </a:bodyPr>
          <a:lstStyle/>
          <a:p>
            <a:r>
              <a:rPr lang="en-US" sz="4400" b="1" dirty="0"/>
              <a:t>Diversity Analysis</a:t>
            </a:r>
          </a:p>
        </p:txBody>
      </p:sp>
    </p:spTree>
    <p:extLst>
      <p:ext uri="{BB962C8B-B14F-4D97-AF65-F5344CB8AC3E}">
        <p14:creationId xmlns:p14="http://schemas.microsoft.com/office/powerpoint/2010/main" val="35849417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50F0A5-7708-4859-91A6-2E7D7FCACF10}"/>
              </a:ext>
            </a:extLst>
          </p:cNvPr>
          <p:cNvPicPr>
            <a:picLocks noChangeAspect="1"/>
          </p:cNvPicPr>
          <p:nvPr/>
        </p:nvPicPr>
        <p:blipFill rotWithShape="1">
          <a:blip r:embed="rId3"/>
          <a:srcRect l="3394" r="1" b="1"/>
          <a:stretch/>
        </p:blipFill>
        <p:spPr>
          <a:xfrm>
            <a:off x="701620" y="1138428"/>
            <a:ext cx="7807054" cy="2707248"/>
          </a:xfrm>
          <a:prstGeom prst="rect">
            <a:avLst/>
          </a:prstGeom>
        </p:spPr>
      </p:pic>
      <p:sp>
        <p:nvSpPr>
          <p:cNvPr id="3" name="İçerik Yer Tutucusu 2">
            <a:extLst>
              <a:ext uri="{FF2B5EF4-FFF2-40B4-BE49-F238E27FC236}">
                <a16:creationId xmlns:a16="http://schemas.microsoft.com/office/drawing/2014/main" id="{85C1DE7B-DAB6-4014-9E3C-B1808200135B}"/>
              </a:ext>
            </a:extLst>
          </p:cNvPr>
          <p:cNvSpPr>
            <a:spLocks noGrp="1"/>
          </p:cNvSpPr>
          <p:nvPr>
            <p:ph idx="1"/>
          </p:nvPr>
        </p:nvSpPr>
        <p:spPr>
          <a:xfrm>
            <a:off x="4011930" y="4187702"/>
            <a:ext cx="4505706" cy="1234440"/>
          </a:xfrm>
        </p:spPr>
        <p:txBody>
          <a:bodyPr anchor="ctr">
            <a:normAutofit/>
          </a:bodyPr>
          <a:lstStyle/>
          <a:p>
            <a:pPr marL="0" indent="0">
              <a:buNone/>
            </a:pPr>
            <a:endParaRPr lang="en-US" sz="1350"/>
          </a:p>
          <a:p>
            <a:pPr marL="0" indent="0">
              <a:buNone/>
            </a:pPr>
            <a:endParaRPr lang="en-US" sz="1350"/>
          </a:p>
        </p:txBody>
      </p:sp>
      <p:sp>
        <p:nvSpPr>
          <p:cNvPr id="2" name="Başlık 1">
            <a:extLst>
              <a:ext uri="{FF2B5EF4-FFF2-40B4-BE49-F238E27FC236}">
                <a16:creationId xmlns:a16="http://schemas.microsoft.com/office/drawing/2014/main" id="{A902A989-3830-43F1-BDCD-80C87BAE7B1F}"/>
              </a:ext>
            </a:extLst>
          </p:cNvPr>
          <p:cNvSpPr>
            <a:spLocks noGrp="1"/>
          </p:cNvSpPr>
          <p:nvPr>
            <p:ph type="title"/>
          </p:nvPr>
        </p:nvSpPr>
        <p:spPr>
          <a:xfrm flipH="1">
            <a:off x="-108285" y="-34290"/>
            <a:ext cx="34289" cy="34289"/>
          </a:xfrm>
        </p:spPr>
        <p:txBody>
          <a:bodyPr>
            <a:normAutofit fontScale="90000"/>
          </a:bodyPr>
          <a:lstStyle/>
          <a:p>
            <a:r>
              <a:rPr lang="sv-SE" sz="100"/>
              <a:t>.</a:t>
            </a:r>
            <a:endParaRPr lang="en-US" sz="100"/>
          </a:p>
        </p:txBody>
      </p:sp>
      <p:sp>
        <p:nvSpPr>
          <p:cNvPr id="6" name="Rectangle 5">
            <a:extLst>
              <a:ext uri="{FF2B5EF4-FFF2-40B4-BE49-F238E27FC236}">
                <a16:creationId xmlns:a16="http://schemas.microsoft.com/office/drawing/2014/main" id="{E16DC912-DE2F-471A-910D-D81122DC175F}"/>
              </a:ext>
            </a:extLst>
          </p:cNvPr>
          <p:cNvSpPr/>
          <p:nvPr/>
        </p:nvSpPr>
        <p:spPr>
          <a:xfrm>
            <a:off x="197768" y="4077072"/>
            <a:ext cx="8748464" cy="2208297"/>
          </a:xfrm>
          <a:prstGeom prst="rect">
            <a:avLst/>
          </a:prstGeom>
        </p:spPr>
        <p:txBody>
          <a:bodyPr wrap="square">
            <a:spAutoFit/>
          </a:bodyPr>
          <a:lstStyle/>
          <a:p>
            <a:pPr marL="285750" indent="-285750">
              <a:buFont typeface="Arial" panose="020B0604020202020204" pitchFamily="34" charset="0"/>
              <a:buChar char="•"/>
            </a:pPr>
            <a:r>
              <a:rPr lang="en-US" sz="1400" dirty="0"/>
              <a:t>Alpha diversity (microbial community evenness and richness)</a:t>
            </a:r>
          </a:p>
          <a:p>
            <a:pPr marL="285750" indent="-285750">
              <a:buFont typeface="Arial" panose="020B0604020202020204" pitchFamily="34" charset="0"/>
              <a:buChar char="•"/>
            </a:pPr>
            <a:r>
              <a:rPr lang="en-US" sz="1400" dirty="0"/>
              <a:t>Beta diversity similarity between individual microbial communities</a:t>
            </a:r>
            <a:endParaRPr lang="en-SE" sz="1400" dirty="0"/>
          </a:p>
          <a:p>
            <a:endParaRPr lang="en-US" sz="1400" dirty="0"/>
          </a:p>
          <a:p>
            <a:pPr marL="285750" indent="-285750">
              <a:buFont typeface="Arial" panose="020B0604020202020204" pitchFamily="34" charset="0"/>
              <a:buChar char="•"/>
            </a:pPr>
            <a:r>
              <a:rPr lang="en-US" sz="1400" dirty="0"/>
              <a:t>How many different species (OTUs) are in each sample(richness) </a:t>
            </a:r>
          </a:p>
          <a:p>
            <a:pPr marL="285750" indent="-285750">
              <a:buFont typeface="Arial" panose="020B0604020202020204" pitchFamily="34" charset="0"/>
              <a:buChar char="•"/>
            </a:pPr>
            <a:r>
              <a:rPr lang="en-US" sz="1400" dirty="0"/>
              <a:t>How evenly they are distributed (evenness</a:t>
            </a:r>
            <a:r>
              <a:rPr lang="en-US" sz="1350" dirty="0"/>
              <a:t>)</a:t>
            </a:r>
          </a:p>
          <a:p>
            <a:pPr marL="285750" indent="-285750">
              <a:buFont typeface="Arial" panose="020B0604020202020204" pitchFamily="34" charset="0"/>
              <a:buChar char="•"/>
            </a:pPr>
            <a:endParaRPr lang="en-US" sz="1350" dirty="0"/>
          </a:p>
          <a:p>
            <a:pPr marL="285750" indent="-285750">
              <a:buFont typeface="Arial" panose="020B0604020202020204" pitchFamily="34" charset="0"/>
              <a:buChar char="•"/>
            </a:pPr>
            <a:r>
              <a:rPr lang="en-US" sz="1350" dirty="0"/>
              <a:t>This image illustrates richness vs diversity. Both forests have the same richness (4 tree species) but Community 1 has much more even distribution of the 4 species while Community 2 is dominated by tree species A. This makes Community 1 more diverse than Community 2.</a:t>
            </a:r>
          </a:p>
          <a:p>
            <a:endParaRPr lang="en-US" sz="1350" dirty="0"/>
          </a:p>
        </p:txBody>
      </p:sp>
      <p:sp>
        <p:nvSpPr>
          <p:cNvPr id="4" name="Rectangle 3">
            <a:extLst>
              <a:ext uri="{FF2B5EF4-FFF2-40B4-BE49-F238E27FC236}">
                <a16:creationId xmlns:a16="http://schemas.microsoft.com/office/drawing/2014/main" id="{8714ED1C-C464-45B1-9C51-2F284B695BE4}"/>
              </a:ext>
            </a:extLst>
          </p:cNvPr>
          <p:cNvSpPr/>
          <p:nvPr/>
        </p:nvSpPr>
        <p:spPr>
          <a:xfrm>
            <a:off x="6660232" y="3614844"/>
            <a:ext cx="4572000" cy="230832"/>
          </a:xfrm>
          <a:prstGeom prst="rect">
            <a:avLst/>
          </a:prstGeom>
        </p:spPr>
        <p:txBody>
          <a:bodyPr>
            <a:spAutoFit/>
          </a:bodyPr>
          <a:lstStyle/>
          <a:p>
            <a:r>
              <a:rPr lang="en-US" sz="900" dirty="0">
                <a:solidFill>
                  <a:schemeClr val="bg1">
                    <a:lumMod val="75000"/>
                  </a:schemeClr>
                </a:solidFill>
                <a:hlinkClick r:id="rId4">
                  <a:extLst>
                    <a:ext uri="{A12FA001-AC4F-418D-AE19-62706E023703}">
                      <ahyp:hlinkClr xmlns:ahyp="http://schemas.microsoft.com/office/drawing/2018/hyperlinkcolor" val="tx"/>
                    </a:ext>
                  </a:extLst>
                </a:hlinkClick>
              </a:rPr>
              <a:t>https://rpubs.com/dillmcfarlan/R_microbiotaSOP</a:t>
            </a:r>
            <a:endParaRPr lang="en-SE" sz="900" dirty="0">
              <a:solidFill>
                <a:schemeClr val="bg1">
                  <a:lumMod val="75000"/>
                </a:schemeClr>
              </a:solidFill>
            </a:endParaRPr>
          </a:p>
        </p:txBody>
      </p:sp>
    </p:spTree>
    <p:extLst>
      <p:ext uri="{BB962C8B-B14F-4D97-AF65-F5344CB8AC3E}">
        <p14:creationId xmlns:p14="http://schemas.microsoft.com/office/powerpoint/2010/main" val="26574609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628800"/>
            <a:ext cx="9144000" cy="1080120"/>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26</a:t>
            </a:fld>
            <a:endParaRPr lang="en-US"/>
          </a:p>
        </p:txBody>
      </p:sp>
      <p:pic>
        <p:nvPicPr>
          <p:cNvPr id="1026" name="Picture 2" descr="Image result for practice 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2744093"/>
            <a:ext cx="3734448" cy="248510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DA32016-4352-4AC3-8AD5-0D0627A1D698}"/>
              </a:ext>
            </a:extLst>
          </p:cNvPr>
          <p:cNvSpPr/>
          <p:nvPr/>
        </p:nvSpPr>
        <p:spPr>
          <a:xfrm>
            <a:off x="1163934" y="868537"/>
            <a:ext cx="5452134" cy="769441"/>
          </a:xfrm>
          <a:prstGeom prst="rect">
            <a:avLst/>
          </a:prstGeom>
        </p:spPr>
        <p:txBody>
          <a:bodyPr wrap="none">
            <a:spAutoFit/>
          </a:bodyPr>
          <a:lstStyle/>
          <a:p>
            <a:r>
              <a:rPr lang="en-US" sz="4400" b="1" dirty="0"/>
              <a:t>Functional profiling</a:t>
            </a:r>
          </a:p>
        </p:txBody>
      </p:sp>
    </p:spTree>
    <p:extLst>
      <p:ext uri="{BB962C8B-B14F-4D97-AF65-F5344CB8AC3E}">
        <p14:creationId xmlns:p14="http://schemas.microsoft.com/office/powerpoint/2010/main" val="41025434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27</a:t>
            </a:fld>
            <a:endParaRPr lang="en-US"/>
          </a:p>
        </p:txBody>
      </p:sp>
      <p:sp>
        <p:nvSpPr>
          <p:cNvPr id="6" name="Rectangle 5"/>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
        <p:nvSpPr>
          <p:cNvPr id="7" name="Rectangle 6"/>
          <p:cNvSpPr/>
          <p:nvPr/>
        </p:nvSpPr>
        <p:spPr>
          <a:xfrm>
            <a:off x="323528" y="2132856"/>
            <a:ext cx="7488832" cy="523220"/>
          </a:xfrm>
          <a:prstGeom prst="rect">
            <a:avLst/>
          </a:prstGeom>
        </p:spPr>
        <p:txBody>
          <a:bodyPr wrap="square">
            <a:spAutoFit/>
          </a:bodyPr>
          <a:lstStyle/>
          <a:p>
            <a:r>
              <a:rPr lang="en-US" sz="2800" b="1" dirty="0">
                <a:solidFill>
                  <a:srgbClr val="1487D4"/>
                </a:solidFill>
                <a:latin typeface="Myriad Pro"/>
              </a:rPr>
              <a:t>HUMAnN2</a:t>
            </a:r>
            <a:r>
              <a:rPr lang="en-US" b="1" dirty="0">
                <a:solidFill>
                  <a:srgbClr val="1487D4"/>
                </a:solidFill>
                <a:latin typeface="Myriad Pro"/>
              </a:rPr>
              <a:t>: The HMP Unified Metabolic Analysis Network 2</a:t>
            </a:r>
            <a:endParaRPr lang="en-US" b="1" i="0" dirty="0">
              <a:solidFill>
                <a:srgbClr val="1487D4"/>
              </a:solidFill>
              <a:effectLst/>
              <a:latin typeface="Myriad Pro"/>
            </a:endParaRPr>
          </a:p>
        </p:txBody>
      </p:sp>
      <p:sp>
        <p:nvSpPr>
          <p:cNvPr id="8" name="Rectangle 7"/>
          <p:cNvSpPr/>
          <p:nvPr/>
        </p:nvSpPr>
        <p:spPr>
          <a:xfrm>
            <a:off x="251520" y="1192545"/>
            <a:ext cx="8676456" cy="369332"/>
          </a:xfrm>
          <a:prstGeom prst="rect">
            <a:avLst/>
          </a:prstGeom>
        </p:spPr>
        <p:txBody>
          <a:bodyPr wrap="square">
            <a:spAutoFit/>
          </a:bodyPr>
          <a:lstStyle/>
          <a:p>
            <a:r>
              <a:rPr lang="en-US" dirty="0"/>
              <a:t>Profiling the presence/absence and abundance of microbial pathways</a:t>
            </a:r>
          </a:p>
        </p:txBody>
      </p:sp>
      <p:sp>
        <p:nvSpPr>
          <p:cNvPr id="9" name="Rectangle 8"/>
          <p:cNvSpPr/>
          <p:nvPr/>
        </p:nvSpPr>
        <p:spPr>
          <a:xfrm>
            <a:off x="251520" y="411607"/>
            <a:ext cx="3050835" cy="461665"/>
          </a:xfrm>
          <a:prstGeom prst="rect">
            <a:avLst/>
          </a:prstGeom>
        </p:spPr>
        <p:txBody>
          <a:bodyPr wrap="none">
            <a:spAutoFit/>
          </a:bodyPr>
          <a:lstStyle/>
          <a:p>
            <a:r>
              <a:rPr lang="en-US" sz="2400" b="1" dirty="0"/>
              <a:t>Functional profiling</a:t>
            </a:r>
          </a:p>
        </p:txBody>
      </p:sp>
      <p:pic>
        <p:nvPicPr>
          <p:cNvPr id="10" name="Resim 3">
            <a:extLst>
              <a:ext uri="{FF2B5EF4-FFF2-40B4-BE49-F238E27FC236}">
                <a16:creationId xmlns:a16="http://schemas.microsoft.com/office/drawing/2014/main" id="{098EE62F-0F5E-45E0-8E48-F2B0996A6924}"/>
              </a:ext>
            </a:extLst>
          </p:cNvPr>
          <p:cNvPicPr>
            <a:picLocks noChangeAspect="1"/>
          </p:cNvPicPr>
          <p:nvPr/>
        </p:nvPicPr>
        <p:blipFill>
          <a:blip r:embed="rId2"/>
          <a:stretch>
            <a:fillRect/>
          </a:stretch>
        </p:blipFill>
        <p:spPr>
          <a:xfrm>
            <a:off x="2704220" y="2677072"/>
            <a:ext cx="3771056" cy="2563820"/>
          </a:xfrm>
          <a:prstGeom prst="rect">
            <a:avLst/>
          </a:prstGeom>
        </p:spPr>
      </p:pic>
    </p:spTree>
    <p:extLst>
      <p:ext uri="{BB962C8B-B14F-4D97-AF65-F5344CB8AC3E}">
        <p14:creationId xmlns:p14="http://schemas.microsoft.com/office/powerpoint/2010/main" val="2765717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28</a:t>
            </a:fld>
            <a:endParaRPr lang="en-US"/>
          </a:p>
        </p:txBody>
      </p:sp>
      <p:sp>
        <p:nvSpPr>
          <p:cNvPr id="6" name="Rectangle 5"/>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
        <p:nvSpPr>
          <p:cNvPr id="7" name="Rectangle 6"/>
          <p:cNvSpPr/>
          <p:nvPr/>
        </p:nvSpPr>
        <p:spPr>
          <a:xfrm>
            <a:off x="899592" y="404664"/>
            <a:ext cx="7488832" cy="369332"/>
          </a:xfrm>
          <a:prstGeom prst="rect">
            <a:avLst/>
          </a:prstGeom>
        </p:spPr>
        <p:txBody>
          <a:bodyPr wrap="square">
            <a:spAutoFit/>
          </a:bodyPr>
          <a:lstStyle/>
          <a:p>
            <a:r>
              <a:rPr lang="en-US" b="1" dirty="0">
                <a:solidFill>
                  <a:srgbClr val="1487D4"/>
                </a:solidFill>
                <a:latin typeface="Myriad Pro"/>
              </a:rPr>
              <a:t>HUMAnN2 Features</a:t>
            </a:r>
          </a:p>
        </p:txBody>
      </p:sp>
      <p:sp>
        <p:nvSpPr>
          <p:cNvPr id="10" name="Rectangle 9"/>
          <p:cNvSpPr/>
          <p:nvPr/>
        </p:nvSpPr>
        <p:spPr>
          <a:xfrm>
            <a:off x="-1075" y="1178660"/>
            <a:ext cx="9144000" cy="3877985"/>
          </a:xfrm>
          <a:prstGeom prst="rect">
            <a:avLst/>
          </a:prstGeom>
        </p:spPr>
        <p:txBody>
          <a:bodyPr wrap="square">
            <a:spAutoFit/>
          </a:bodyPr>
          <a:lstStyle/>
          <a:p>
            <a:pPr>
              <a:buFont typeface="+mj-lt"/>
              <a:buAutoNum type="arabicPeriod"/>
            </a:pPr>
            <a:r>
              <a:rPr lang="en-US" sz="1400" dirty="0">
                <a:solidFill>
                  <a:srgbClr val="7A7A7A"/>
                </a:solidFill>
                <a:latin typeface="Lucida Grande"/>
              </a:rPr>
              <a:t>Community functional profiles stratified by known and unclassified organisms</a:t>
            </a:r>
          </a:p>
          <a:p>
            <a:pPr marL="742950" lvl="1" indent="-285750">
              <a:buFont typeface="+mj-lt"/>
              <a:buAutoNum type="arabicPeriod"/>
            </a:pPr>
            <a:r>
              <a:rPr lang="en-US" sz="1400" dirty="0">
                <a:solidFill>
                  <a:srgbClr val="1487D4"/>
                </a:solidFill>
                <a:latin typeface="Lucida Grande"/>
                <a:hlinkClick r:id="rId2"/>
              </a:rPr>
              <a:t>MetaPhlAn2</a:t>
            </a:r>
            <a:r>
              <a:rPr lang="en-US" sz="1400" dirty="0">
                <a:solidFill>
                  <a:srgbClr val="7A7A7A"/>
                </a:solidFill>
                <a:latin typeface="Lucida Grande"/>
              </a:rPr>
              <a:t> and </a:t>
            </a:r>
            <a:r>
              <a:rPr lang="en-US" sz="1400" dirty="0" err="1">
                <a:solidFill>
                  <a:srgbClr val="1487D4"/>
                </a:solidFill>
                <a:latin typeface="Lucida Grande"/>
                <a:hlinkClick r:id="rId3"/>
              </a:rPr>
              <a:t>ChocoPhlAn</a:t>
            </a:r>
            <a:r>
              <a:rPr lang="en-US" sz="1400" dirty="0">
                <a:solidFill>
                  <a:srgbClr val="1487D4"/>
                </a:solidFill>
                <a:latin typeface="Lucida Grande"/>
                <a:hlinkClick r:id="rId3"/>
              </a:rPr>
              <a:t> </a:t>
            </a:r>
            <a:r>
              <a:rPr lang="en-US" sz="1400" dirty="0" err="1">
                <a:solidFill>
                  <a:srgbClr val="1487D4"/>
                </a:solidFill>
                <a:latin typeface="Lucida Grande"/>
                <a:hlinkClick r:id="rId3"/>
              </a:rPr>
              <a:t>pangenome</a:t>
            </a:r>
            <a:r>
              <a:rPr lang="en-US" sz="1400" dirty="0">
                <a:solidFill>
                  <a:srgbClr val="1487D4"/>
                </a:solidFill>
                <a:latin typeface="Lucida Grande"/>
                <a:hlinkClick r:id="rId3"/>
              </a:rPr>
              <a:t> database</a:t>
            </a:r>
            <a:r>
              <a:rPr lang="en-US" sz="1400" dirty="0">
                <a:solidFill>
                  <a:srgbClr val="7A7A7A"/>
                </a:solidFill>
                <a:latin typeface="Lucida Grande"/>
              </a:rPr>
              <a:t> : fast, accurate, and organism-specific profiling</a:t>
            </a:r>
          </a:p>
          <a:p>
            <a:pPr marL="742950" lvl="1" indent="-285750">
              <a:buFont typeface="+mj-lt"/>
              <a:buAutoNum type="arabicPeriod"/>
            </a:pPr>
            <a:r>
              <a:rPr lang="en-US" sz="1400" dirty="0">
                <a:solidFill>
                  <a:srgbClr val="7A7A7A"/>
                </a:solidFill>
                <a:latin typeface="Lucida Grande"/>
              </a:rPr>
              <a:t>Organisms included: Archaea, Bacteria, Eukaryotes, and Viruses</a:t>
            </a:r>
          </a:p>
          <a:p>
            <a:pPr lvl="1"/>
            <a:endParaRPr lang="en-US" sz="1400" dirty="0">
              <a:solidFill>
                <a:srgbClr val="7A7A7A"/>
              </a:solidFill>
              <a:latin typeface="Lucida Grande"/>
            </a:endParaRPr>
          </a:p>
          <a:p>
            <a:pPr>
              <a:buFont typeface="+mj-lt"/>
              <a:buAutoNum type="arabicPeriod"/>
            </a:pPr>
            <a:r>
              <a:rPr lang="en-US" sz="1400" dirty="0">
                <a:solidFill>
                  <a:srgbClr val="7A7A7A"/>
                </a:solidFill>
                <a:latin typeface="Lucida Grande"/>
              </a:rPr>
              <a:t>Considerably expanded databases of genomes, genes, and pathways</a:t>
            </a:r>
          </a:p>
          <a:p>
            <a:pPr marL="742950" lvl="1" indent="-285750">
              <a:buFont typeface="+mj-lt"/>
              <a:buAutoNum type="arabicPeriod"/>
            </a:pPr>
            <a:r>
              <a:rPr lang="en-US" sz="1400" dirty="0" err="1">
                <a:solidFill>
                  <a:srgbClr val="1487D4"/>
                </a:solidFill>
                <a:latin typeface="Lucida Grande"/>
                <a:hlinkClick r:id="rId4"/>
              </a:rPr>
              <a:t>UniRef</a:t>
            </a:r>
            <a:r>
              <a:rPr lang="en-US" sz="1400" dirty="0">
                <a:solidFill>
                  <a:srgbClr val="7A7A7A"/>
                </a:solidFill>
                <a:latin typeface="Lucida Grande"/>
              </a:rPr>
              <a:t> database provides gene family definitions</a:t>
            </a:r>
          </a:p>
          <a:p>
            <a:pPr marL="742950" lvl="1" indent="-285750">
              <a:buFont typeface="+mj-lt"/>
              <a:buAutoNum type="arabicPeriod"/>
            </a:pPr>
            <a:r>
              <a:rPr lang="en-US" sz="1400" dirty="0" err="1">
                <a:solidFill>
                  <a:srgbClr val="1487D4"/>
                </a:solidFill>
                <a:latin typeface="Lucida Grande"/>
                <a:hlinkClick r:id="rId5"/>
              </a:rPr>
              <a:t>MetaCyc</a:t>
            </a:r>
            <a:r>
              <a:rPr lang="en-US" sz="1400" dirty="0">
                <a:solidFill>
                  <a:srgbClr val="7A7A7A"/>
                </a:solidFill>
                <a:latin typeface="Lucida Grande"/>
              </a:rPr>
              <a:t> provides pathway definitions by gene family</a:t>
            </a:r>
          </a:p>
          <a:p>
            <a:pPr marL="742950" lvl="1" indent="-285750">
              <a:buFont typeface="+mj-lt"/>
              <a:buAutoNum type="arabicPeriod"/>
            </a:pPr>
            <a:r>
              <a:rPr lang="en-US" sz="1400" dirty="0" err="1">
                <a:solidFill>
                  <a:srgbClr val="1487D4"/>
                </a:solidFill>
                <a:latin typeface="Lucida Grande"/>
                <a:hlinkClick r:id="rId6"/>
              </a:rPr>
              <a:t>MinPath</a:t>
            </a:r>
            <a:r>
              <a:rPr lang="en-US" sz="1400" dirty="0">
                <a:solidFill>
                  <a:srgbClr val="7A7A7A"/>
                </a:solidFill>
                <a:latin typeface="Lucida Grande"/>
              </a:rPr>
              <a:t> is run to identify the set of minimum pathways</a:t>
            </a:r>
          </a:p>
          <a:p>
            <a:pPr marL="742950" lvl="1" indent="-285750">
              <a:buFont typeface="+mj-lt"/>
              <a:buAutoNum type="arabicPeriod"/>
            </a:pPr>
            <a:endParaRPr lang="en-US" sz="1400" dirty="0">
              <a:solidFill>
                <a:srgbClr val="7A7A7A"/>
              </a:solidFill>
              <a:latin typeface="Lucida Grande"/>
            </a:endParaRPr>
          </a:p>
          <a:p>
            <a:pPr>
              <a:buFont typeface="+mj-lt"/>
              <a:buAutoNum type="arabicPeriod"/>
            </a:pPr>
            <a:r>
              <a:rPr lang="en-US" sz="1400" dirty="0">
                <a:solidFill>
                  <a:srgbClr val="7A7A7A"/>
                </a:solidFill>
                <a:latin typeface="Lucida Grande"/>
              </a:rPr>
              <a:t>A simple user interface (single command driven flow)</a:t>
            </a:r>
          </a:p>
          <a:p>
            <a:pPr marL="742950" lvl="1" indent="-285750">
              <a:buFont typeface="+mj-lt"/>
              <a:buAutoNum type="arabicPeriod"/>
            </a:pPr>
            <a:r>
              <a:rPr lang="en-US" sz="1400" dirty="0">
                <a:solidFill>
                  <a:srgbClr val="7A7A7A"/>
                </a:solidFill>
                <a:latin typeface="Lucida Grande"/>
              </a:rPr>
              <a:t>Provide a quality-controlled metagenome or </a:t>
            </a:r>
            <a:r>
              <a:rPr lang="en-US" sz="1400" dirty="0" err="1">
                <a:solidFill>
                  <a:srgbClr val="7A7A7A"/>
                </a:solidFill>
                <a:latin typeface="Lucida Grande"/>
              </a:rPr>
              <a:t>metatranscriptome</a:t>
            </a:r>
            <a:endParaRPr lang="en-US" sz="1400" dirty="0">
              <a:solidFill>
                <a:srgbClr val="7A7A7A"/>
              </a:solidFill>
              <a:latin typeface="Lucida Grande"/>
            </a:endParaRPr>
          </a:p>
          <a:p>
            <a:pPr lvl="1"/>
            <a:endParaRPr lang="en-US" sz="1400" dirty="0">
              <a:solidFill>
                <a:srgbClr val="7A7A7A"/>
              </a:solidFill>
              <a:latin typeface="Lucida Grande"/>
            </a:endParaRPr>
          </a:p>
          <a:p>
            <a:pPr>
              <a:buFont typeface="+mj-lt"/>
              <a:buAutoNum type="arabicPeriod"/>
            </a:pPr>
            <a:r>
              <a:rPr lang="en-US" sz="1400" dirty="0">
                <a:solidFill>
                  <a:srgbClr val="7A7A7A"/>
                </a:solidFill>
                <a:latin typeface="Lucida Grande"/>
              </a:rPr>
              <a:t>Accelerated mapping of reads to reference databases</a:t>
            </a:r>
          </a:p>
          <a:p>
            <a:pPr marL="742950" lvl="1" indent="-285750">
              <a:buFont typeface="+mj-lt"/>
              <a:buAutoNum type="arabicPeriod"/>
            </a:pPr>
            <a:r>
              <a:rPr lang="en-US" sz="1400" dirty="0">
                <a:solidFill>
                  <a:srgbClr val="1487D4"/>
                </a:solidFill>
                <a:latin typeface="Lucida Grande"/>
                <a:hlinkClick r:id="rId7"/>
              </a:rPr>
              <a:t>Bowtie2</a:t>
            </a:r>
            <a:r>
              <a:rPr lang="en-US" sz="1400" dirty="0">
                <a:solidFill>
                  <a:srgbClr val="7A7A7A"/>
                </a:solidFill>
                <a:latin typeface="Lucida Grande"/>
              </a:rPr>
              <a:t> is run for accelerated nucleotide-level searches</a:t>
            </a:r>
          </a:p>
          <a:p>
            <a:pPr marL="742950" lvl="1" indent="-285750">
              <a:buFont typeface="+mj-lt"/>
              <a:buAutoNum type="arabicPeriod"/>
            </a:pPr>
            <a:r>
              <a:rPr lang="en-US" sz="1400" dirty="0">
                <a:solidFill>
                  <a:srgbClr val="1487D4"/>
                </a:solidFill>
                <a:latin typeface="Lucida Grande"/>
                <a:hlinkClick r:id="rId8"/>
              </a:rPr>
              <a:t>Diamond</a:t>
            </a:r>
            <a:r>
              <a:rPr lang="en-US" sz="1400" dirty="0">
                <a:solidFill>
                  <a:srgbClr val="7A7A7A"/>
                </a:solidFill>
                <a:latin typeface="Lucida Grande"/>
              </a:rPr>
              <a:t> is run for accelerated translated searches</a:t>
            </a:r>
          </a:p>
          <a:p>
            <a:br>
              <a:rPr lang="en-US" dirty="0"/>
            </a:br>
            <a:endParaRPr lang="en-US" dirty="0"/>
          </a:p>
        </p:txBody>
      </p:sp>
    </p:spTree>
    <p:extLst>
      <p:ext uri="{BB962C8B-B14F-4D97-AF65-F5344CB8AC3E}">
        <p14:creationId xmlns:p14="http://schemas.microsoft.com/office/powerpoint/2010/main" val="2131611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29</a:t>
            </a:fld>
            <a:endParaRPr lang="en-US"/>
          </a:p>
        </p:txBody>
      </p:sp>
      <p:pic>
        <p:nvPicPr>
          <p:cNvPr id="5" name="Picture 4"/>
          <p:cNvPicPr>
            <a:picLocks noChangeAspect="1"/>
          </p:cNvPicPr>
          <p:nvPr/>
        </p:nvPicPr>
        <p:blipFill>
          <a:blip r:embed="rId2"/>
          <a:stretch>
            <a:fillRect/>
          </a:stretch>
        </p:blipFill>
        <p:spPr>
          <a:xfrm>
            <a:off x="1475656" y="427646"/>
            <a:ext cx="5472498" cy="5644794"/>
          </a:xfrm>
          <a:prstGeom prst="rect">
            <a:avLst/>
          </a:prstGeom>
        </p:spPr>
      </p:pic>
      <p:sp>
        <p:nvSpPr>
          <p:cNvPr id="6" name="Rectangle 5"/>
          <p:cNvSpPr/>
          <p:nvPr/>
        </p:nvSpPr>
        <p:spPr>
          <a:xfrm>
            <a:off x="0" y="0"/>
            <a:ext cx="2296463" cy="369332"/>
          </a:xfrm>
          <a:prstGeom prst="rect">
            <a:avLst/>
          </a:prstGeom>
        </p:spPr>
        <p:txBody>
          <a:bodyPr wrap="none">
            <a:spAutoFit/>
          </a:bodyPr>
          <a:lstStyle/>
          <a:p>
            <a:r>
              <a:rPr lang="en-US" dirty="0">
                <a:solidFill>
                  <a:srgbClr val="1487D4"/>
                </a:solidFill>
                <a:latin typeface="Myriad Pro"/>
              </a:rPr>
              <a:t>HUMAnN2 Workflow</a:t>
            </a:r>
            <a:endParaRPr lang="en-US" b="0" i="0" dirty="0">
              <a:solidFill>
                <a:srgbClr val="1487D4"/>
              </a:solidFill>
              <a:effectLst/>
              <a:latin typeface="Myriad Pro"/>
            </a:endParaRPr>
          </a:p>
        </p:txBody>
      </p:sp>
      <p:sp>
        <p:nvSpPr>
          <p:cNvPr id="7" name="Rectangle 6"/>
          <p:cNvSpPr/>
          <p:nvPr/>
        </p:nvSpPr>
        <p:spPr>
          <a:xfrm>
            <a:off x="1547664" y="6130754"/>
            <a:ext cx="9142925" cy="169277"/>
          </a:xfrm>
          <a:prstGeom prst="rect">
            <a:avLst/>
          </a:prstGeom>
        </p:spPr>
        <p:txBody>
          <a:bodyPr wrap="square">
            <a:spAutoFit/>
          </a:bodyPr>
          <a:lstStyle/>
          <a:p>
            <a:r>
              <a:rPr lang="en-US" sz="500" dirty="0" err="1"/>
              <a:t>Franzosa</a:t>
            </a:r>
            <a:r>
              <a:rPr lang="en-US" sz="500" dirty="0"/>
              <a:t> EA*, McIver LJ*, </a:t>
            </a:r>
            <a:r>
              <a:rPr lang="en-US" sz="500" dirty="0" err="1"/>
              <a:t>Rahnavard</a:t>
            </a:r>
            <a:r>
              <a:rPr lang="en-US" sz="500" dirty="0"/>
              <a:t> G, Thompson LR, </a:t>
            </a:r>
            <a:r>
              <a:rPr lang="en-US" sz="500" dirty="0" err="1"/>
              <a:t>Schirmer</a:t>
            </a:r>
            <a:r>
              <a:rPr lang="en-US" sz="500" dirty="0"/>
              <a:t> M, </a:t>
            </a:r>
            <a:r>
              <a:rPr lang="en-US" sz="500" dirty="0" err="1"/>
              <a:t>Weingart</a:t>
            </a:r>
            <a:r>
              <a:rPr lang="en-US" sz="500" dirty="0"/>
              <a:t> G, </a:t>
            </a:r>
            <a:r>
              <a:rPr lang="en-US" sz="500" dirty="0" err="1"/>
              <a:t>Schwarzberg</a:t>
            </a:r>
            <a:r>
              <a:rPr lang="en-US" sz="500" dirty="0"/>
              <a:t> Lipson K, Knight R, </a:t>
            </a:r>
            <a:r>
              <a:rPr lang="en-US" sz="500" dirty="0" err="1"/>
              <a:t>Caporaso</a:t>
            </a:r>
            <a:r>
              <a:rPr lang="en-US" sz="500" dirty="0"/>
              <a:t> JG, </a:t>
            </a:r>
            <a:r>
              <a:rPr lang="en-US" sz="500" dirty="0" err="1"/>
              <a:t>Segata</a:t>
            </a:r>
            <a:r>
              <a:rPr lang="en-US" sz="500" dirty="0"/>
              <a:t> N, </a:t>
            </a:r>
            <a:r>
              <a:rPr lang="en-US" sz="500" dirty="0" err="1"/>
              <a:t>Huttenhower</a:t>
            </a:r>
            <a:r>
              <a:rPr lang="en-US" sz="500" dirty="0"/>
              <a:t> C. Species-level functional profiling of metagenomes and </a:t>
            </a:r>
            <a:r>
              <a:rPr lang="en-US" sz="500" dirty="0" err="1"/>
              <a:t>metatranscriptomes</a:t>
            </a:r>
            <a:r>
              <a:rPr lang="en-US" sz="500" dirty="0"/>
              <a:t>. Nat Methods 15: 962-968 (2018).</a:t>
            </a:r>
          </a:p>
        </p:txBody>
      </p:sp>
      <p:sp>
        <p:nvSpPr>
          <p:cNvPr id="8" name="Rectangle 7">
            <a:extLst>
              <a:ext uri="{FF2B5EF4-FFF2-40B4-BE49-F238E27FC236}">
                <a16:creationId xmlns:a16="http://schemas.microsoft.com/office/drawing/2014/main" id="{7335EB01-B399-45A4-85FF-311AF777BF3E}"/>
              </a:ext>
            </a:extLst>
          </p:cNvPr>
          <p:cNvSpPr/>
          <p:nvPr/>
        </p:nvSpPr>
        <p:spPr>
          <a:xfrm>
            <a:off x="6614864" y="4005064"/>
            <a:ext cx="837456" cy="461665"/>
          </a:xfrm>
          <a:prstGeom prst="rect">
            <a:avLst/>
          </a:prstGeom>
        </p:spPr>
        <p:txBody>
          <a:bodyPr wrap="square">
            <a:spAutoFit/>
          </a:bodyPr>
          <a:lstStyle/>
          <a:p>
            <a:r>
              <a:rPr lang="en-US" sz="600" dirty="0"/>
              <a:t>Has an option to provide a custom pathways database</a:t>
            </a:r>
            <a:endParaRPr lang="en-SE" sz="600" dirty="0"/>
          </a:p>
        </p:txBody>
      </p:sp>
    </p:spTree>
    <p:extLst>
      <p:ext uri="{BB962C8B-B14F-4D97-AF65-F5344CB8AC3E}">
        <p14:creationId xmlns:p14="http://schemas.microsoft.com/office/powerpoint/2010/main" val="3250927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3DB3879-BE0E-4E22-8B89-F1FDCD5779AF}"/>
              </a:ext>
            </a:extLst>
          </p:cNvPr>
          <p:cNvSpPr/>
          <p:nvPr/>
        </p:nvSpPr>
        <p:spPr>
          <a:xfrm>
            <a:off x="-1738561" y="1679012"/>
            <a:ext cx="1270001" cy="5262979"/>
          </a:xfrm>
          <a:prstGeom prst="rect">
            <a:avLst/>
          </a:prstGeom>
        </p:spPr>
        <p:txBody>
          <a:bodyPr wrap="square">
            <a:spAutoFit/>
          </a:bodyPr>
          <a:lstStyle/>
          <a:p>
            <a:r>
              <a:rPr lang="en-US" sz="600" b="1" dirty="0">
                <a:latin typeface="CaeciliaLTStd-Bold"/>
              </a:rPr>
              <a:t>Figure 1. </a:t>
            </a:r>
            <a:r>
              <a:rPr lang="en-US" sz="600" dirty="0">
                <a:latin typeface="CaeciliaLTStd-Roman"/>
              </a:rPr>
              <a:t>Metabolic network reconstruction and mathematical modeling of genome-scale networks. (</a:t>
            </a:r>
            <a:r>
              <a:rPr lang="en-US" sz="600" b="1" dirty="0">
                <a:latin typeface="CaeciliaLTStd-Bold"/>
              </a:rPr>
              <a:t>A</a:t>
            </a:r>
            <a:r>
              <a:rPr lang="en-US" sz="600" dirty="0">
                <a:latin typeface="CaeciliaLTStd-Roman"/>
              </a:rPr>
              <a:t>) A draft metabolic network can be generated using genomic,</a:t>
            </a:r>
          </a:p>
          <a:p>
            <a:r>
              <a:rPr lang="en-US" sz="600" dirty="0">
                <a:latin typeface="CaeciliaLTStd-Roman"/>
              </a:rPr>
              <a:t>biochemical and physiological information available in primary literature or proper databases. All annotated metabolic genes are first matched to enzymes and then</a:t>
            </a:r>
          </a:p>
          <a:p>
            <a:r>
              <a:rPr lang="en-US" sz="600" dirty="0">
                <a:latin typeface="CaeciliaLTStd-Roman"/>
              </a:rPr>
              <a:t>to the reactions—composed by different metabolites and cofactors—to obtain GPR associations. Reactions are assembled into pathways which together constitute</a:t>
            </a:r>
          </a:p>
          <a:p>
            <a:r>
              <a:rPr lang="en-US" sz="600" dirty="0">
                <a:latin typeface="CaeciliaLTStd-Roman"/>
              </a:rPr>
              <a:t>the metabolite network. Localization has also to be considered since chemically identical metabolites may be present in different cellular compartments. (</a:t>
            </a:r>
            <a:r>
              <a:rPr lang="en-US" sz="600" b="1" dirty="0">
                <a:latin typeface="CaeciliaLTStd-Bold"/>
              </a:rPr>
              <a:t>B</a:t>
            </a:r>
            <a:r>
              <a:rPr lang="en-US" sz="600" dirty="0">
                <a:latin typeface="CaeciliaLTStd-Roman"/>
              </a:rPr>
              <a:t>) The</a:t>
            </a:r>
          </a:p>
          <a:p>
            <a:r>
              <a:rPr lang="en-US" sz="600" dirty="0">
                <a:latin typeface="CaeciliaLTStd-Roman"/>
              </a:rPr>
              <a:t>reconstructed genome-scale metabolic network is then transformed into a constraint-based model, by first converting it to a mathematical representation using a</a:t>
            </a:r>
          </a:p>
          <a:p>
            <a:r>
              <a:rPr lang="en-US" sz="600" dirty="0">
                <a:latin typeface="CaeciliaLTStd-Roman"/>
              </a:rPr>
              <a:t>stoichiometric matrix (S) of the metabolite coefficients in each reaction, and further assuming pseudo-steady state and constraining the reaction flux (v) bounds. The</a:t>
            </a:r>
          </a:p>
          <a:p>
            <a:r>
              <a:rPr lang="en-US" sz="600" dirty="0">
                <a:latin typeface="CaeciliaLTStd-Roman"/>
              </a:rPr>
              <a:t>system of linear equations defines the admissible flux space of solutions (known as flux cone) and using an objective function defining an optimization problem it is</a:t>
            </a:r>
          </a:p>
          <a:p>
            <a:r>
              <a:rPr lang="en-US" sz="600" dirty="0">
                <a:latin typeface="CaeciliaLTStd-Roman"/>
              </a:rPr>
              <a:t>possible to find optimal solutions for a desired output. To simulate model growth and obtain meaningful flux distributions, information on biomass composition and</a:t>
            </a:r>
          </a:p>
          <a:p>
            <a:r>
              <a:rPr lang="en-US" sz="600" dirty="0">
                <a:latin typeface="CaeciliaLTStd-Roman"/>
              </a:rPr>
              <a:t>ATP requirements of the </a:t>
            </a:r>
            <a:r>
              <a:rPr lang="en-US" sz="600" dirty="0" err="1">
                <a:latin typeface="CaeciliaLTStd-Roman"/>
              </a:rPr>
              <a:t>cellmust</a:t>
            </a:r>
            <a:r>
              <a:rPr lang="en-US" sz="600" dirty="0">
                <a:latin typeface="CaeciliaLTStd-Roman"/>
              </a:rPr>
              <a:t> also be available. The generation of high-end genome-</a:t>
            </a:r>
            <a:r>
              <a:rPr lang="en-US" sz="600" dirty="0" err="1">
                <a:latin typeface="CaeciliaLTStd-Roman"/>
              </a:rPr>
              <a:t>scalemetabolic</a:t>
            </a:r>
            <a:r>
              <a:rPr lang="en-US" sz="600" dirty="0">
                <a:latin typeface="CaeciliaLTStd-Roman"/>
              </a:rPr>
              <a:t> models often requires several cycles of testing and refinement</a:t>
            </a:r>
          </a:p>
          <a:p>
            <a:r>
              <a:rPr lang="en-US" sz="600" dirty="0">
                <a:latin typeface="CaeciliaLTStd-Roman"/>
              </a:rPr>
              <a:t>based on the comparative results of </a:t>
            </a:r>
            <a:r>
              <a:rPr lang="en-US" sz="600" i="1" dirty="0">
                <a:latin typeface="CaeciliaLTStd-Italic"/>
              </a:rPr>
              <a:t>in silico </a:t>
            </a:r>
            <a:r>
              <a:rPr lang="en-US" sz="600" dirty="0">
                <a:latin typeface="CaeciliaLTStd-Roman"/>
              </a:rPr>
              <a:t>simulations and experimental data.</a:t>
            </a:r>
            <a:endParaRPr lang="en-US" sz="1350" dirty="0"/>
          </a:p>
        </p:txBody>
      </p:sp>
      <p:sp>
        <p:nvSpPr>
          <p:cNvPr id="3" name="Slide Number Placeholder 2">
            <a:extLst>
              <a:ext uri="{FF2B5EF4-FFF2-40B4-BE49-F238E27FC236}">
                <a16:creationId xmlns:a16="http://schemas.microsoft.com/office/drawing/2014/main" id="{110EEFAF-B50C-474A-BFFF-472A3EBB8C60}"/>
              </a:ext>
            </a:extLst>
          </p:cNvPr>
          <p:cNvSpPr>
            <a:spLocks noGrp="1"/>
          </p:cNvSpPr>
          <p:nvPr>
            <p:ph type="sldNum" sz="quarter" idx="12"/>
          </p:nvPr>
        </p:nvSpPr>
        <p:spPr/>
        <p:txBody>
          <a:bodyPr/>
          <a:lstStyle/>
          <a:p>
            <a:fld id="{74957B8E-3AA4-48A4-8DF1-F2ACA578D269}" type="slidenum">
              <a:rPr lang="en-US" smtClean="0"/>
              <a:t>3</a:t>
            </a:fld>
            <a:endParaRPr lang="en-US"/>
          </a:p>
        </p:txBody>
      </p:sp>
      <p:sp>
        <p:nvSpPr>
          <p:cNvPr id="5" name="Rectangle 4">
            <a:extLst>
              <a:ext uri="{FF2B5EF4-FFF2-40B4-BE49-F238E27FC236}">
                <a16:creationId xmlns:a16="http://schemas.microsoft.com/office/drawing/2014/main" id="{98337B8D-0D46-4B7C-AE3F-CFB88790607F}"/>
              </a:ext>
            </a:extLst>
          </p:cNvPr>
          <p:cNvSpPr/>
          <p:nvPr/>
        </p:nvSpPr>
        <p:spPr>
          <a:xfrm>
            <a:off x="5057328" y="6000750"/>
            <a:ext cx="3995936" cy="200055"/>
          </a:xfrm>
          <a:prstGeom prst="rect">
            <a:avLst/>
          </a:prstGeom>
        </p:spPr>
        <p:txBody>
          <a:bodyPr wrap="square">
            <a:spAutoFit/>
          </a:bodyPr>
          <a:lstStyle/>
          <a:p>
            <a:r>
              <a:rPr lang="en-US" sz="700" dirty="0"/>
              <a:t>Modified from https://www.ncbi.nlm.nih.gov/pmc/articles/PMC5812505/</a:t>
            </a:r>
            <a:endParaRPr lang="en-SE" sz="700" dirty="0"/>
          </a:p>
        </p:txBody>
      </p:sp>
      <p:pic>
        <p:nvPicPr>
          <p:cNvPr id="6" name="Picture 5">
            <a:extLst>
              <a:ext uri="{FF2B5EF4-FFF2-40B4-BE49-F238E27FC236}">
                <a16:creationId xmlns:a16="http://schemas.microsoft.com/office/drawing/2014/main" id="{27BAC5B1-33C6-42F8-BE7D-A5E928254063}"/>
              </a:ext>
            </a:extLst>
          </p:cNvPr>
          <p:cNvPicPr>
            <a:picLocks noChangeAspect="1"/>
          </p:cNvPicPr>
          <p:nvPr/>
        </p:nvPicPr>
        <p:blipFill>
          <a:blip r:embed="rId3"/>
          <a:stretch>
            <a:fillRect/>
          </a:stretch>
        </p:blipFill>
        <p:spPr>
          <a:xfrm>
            <a:off x="-10731" y="137940"/>
            <a:ext cx="9058275" cy="5810250"/>
          </a:xfrm>
          <a:prstGeom prst="rect">
            <a:avLst/>
          </a:prstGeom>
        </p:spPr>
      </p:pic>
    </p:spTree>
    <p:extLst>
      <p:ext uri="{BB962C8B-B14F-4D97-AF65-F5344CB8AC3E}">
        <p14:creationId xmlns:p14="http://schemas.microsoft.com/office/powerpoint/2010/main" val="5008020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30</a:t>
            </a:fld>
            <a:endParaRPr lang="en-US"/>
          </a:p>
        </p:txBody>
      </p:sp>
      <p:sp>
        <p:nvSpPr>
          <p:cNvPr id="7" name="Rectangle 6"/>
          <p:cNvSpPr/>
          <p:nvPr/>
        </p:nvSpPr>
        <p:spPr>
          <a:xfrm>
            <a:off x="251520" y="918608"/>
            <a:ext cx="8712968" cy="3693319"/>
          </a:xfrm>
          <a:prstGeom prst="rect">
            <a:avLst/>
          </a:prstGeom>
        </p:spPr>
        <p:txBody>
          <a:bodyPr wrap="square">
            <a:spAutoFit/>
          </a:bodyPr>
          <a:lstStyle/>
          <a:p>
            <a:r>
              <a:rPr lang="en-US" u="sng" dirty="0"/>
              <a:t>Requirements</a:t>
            </a:r>
          </a:p>
          <a:p>
            <a:endParaRPr lang="en-US" dirty="0"/>
          </a:p>
          <a:p>
            <a:r>
              <a:rPr lang="en-US" dirty="0"/>
              <a:t>•MetaPhlAn2 (version &lt;= 2.6.0)</a:t>
            </a:r>
          </a:p>
          <a:p>
            <a:r>
              <a:rPr lang="en-US" dirty="0"/>
              <a:t>•Bowtie2 (version &gt;= 2.1)</a:t>
            </a:r>
          </a:p>
          <a:p>
            <a:r>
              <a:rPr lang="en-US" dirty="0"/>
              <a:t>•Diamond (0.9.0 &gt; version &gt;= 0.8.22)</a:t>
            </a:r>
          </a:p>
          <a:p>
            <a:r>
              <a:rPr lang="en-US" dirty="0"/>
              <a:t>•</a:t>
            </a:r>
            <a:r>
              <a:rPr lang="en-US" dirty="0" err="1"/>
              <a:t>MinPath</a:t>
            </a:r>
            <a:endParaRPr lang="en-US" dirty="0"/>
          </a:p>
          <a:p>
            <a:r>
              <a:rPr lang="en-US" dirty="0"/>
              <a:t>•Python (version &gt;= 2.7)</a:t>
            </a:r>
          </a:p>
          <a:p>
            <a:endParaRPr lang="en-US" dirty="0"/>
          </a:p>
          <a:p>
            <a:r>
              <a:rPr lang="en-US" u="sng" dirty="0"/>
              <a:t>Databases</a:t>
            </a:r>
          </a:p>
          <a:p>
            <a:r>
              <a:rPr lang="en-US" dirty="0"/>
              <a:t>humann2_databases --download </a:t>
            </a:r>
            <a:r>
              <a:rPr lang="en-US" dirty="0" err="1"/>
              <a:t>chocophlan</a:t>
            </a:r>
            <a:r>
              <a:rPr lang="en-US" dirty="0"/>
              <a:t> full $INSTALL_LOCATION</a:t>
            </a:r>
          </a:p>
          <a:p>
            <a:r>
              <a:rPr lang="en-US" dirty="0"/>
              <a:t>humann2_databases --download </a:t>
            </a:r>
            <a:r>
              <a:rPr lang="en-US" dirty="0" err="1"/>
              <a:t>uniref</a:t>
            </a:r>
            <a:r>
              <a:rPr lang="en-US" dirty="0"/>
              <a:t> uniref90_diamond $INSTALL_LOCATION</a:t>
            </a:r>
          </a:p>
          <a:p>
            <a:br>
              <a:rPr lang="en-US" dirty="0"/>
            </a:br>
            <a:endParaRPr lang="en-US" dirty="0"/>
          </a:p>
        </p:txBody>
      </p:sp>
      <p:sp>
        <p:nvSpPr>
          <p:cNvPr id="8" name="Rectangle 7"/>
          <p:cNvSpPr/>
          <p:nvPr/>
        </p:nvSpPr>
        <p:spPr>
          <a:xfrm>
            <a:off x="-1075" y="274638"/>
            <a:ext cx="2018501" cy="369332"/>
          </a:xfrm>
          <a:prstGeom prst="rect">
            <a:avLst/>
          </a:prstGeom>
        </p:spPr>
        <p:txBody>
          <a:bodyPr wrap="none">
            <a:spAutoFit/>
          </a:bodyPr>
          <a:lstStyle/>
          <a:p>
            <a:r>
              <a:rPr lang="en-US" b="1" dirty="0">
                <a:solidFill>
                  <a:srgbClr val="1487D4"/>
                </a:solidFill>
                <a:latin typeface="Myriad Pro"/>
              </a:rPr>
              <a:t>HUMAnN2 Setup</a:t>
            </a:r>
          </a:p>
        </p:txBody>
      </p:sp>
      <p:sp>
        <p:nvSpPr>
          <p:cNvPr id="9" name="Rectangle 8">
            <a:extLst>
              <a:ext uri="{FF2B5EF4-FFF2-40B4-BE49-F238E27FC236}">
                <a16:creationId xmlns:a16="http://schemas.microsoft.com/office/drawing/2014/main" id="{D8537357-DCAE-40CC-AB49-485B68C0B91D}"/>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1721648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r>
              <a:rPr lang="en-US" sz="1200" dirty="0">
                <a:solidFill>
                  <a:schemeClr val="tx1"/>
                </a:solidFill>
                <a:highlight>
                  <a:srgbClr val="00FFFF"/>
                </a:highlight>
              </a:rPr>
              <a:t>$ humann2_test</a:t>
            </a:r>
          </a:p>
          <a:p>
            <a:pPr marL="0" indent="0">
              <a:buNone/>
            </a:pPr>
            <a:endParaRPr lang="en-US" sz="1200" dirty="0">
              <a:solidFill>
                <a:schemeClr val="tx1"/>
              </a:solidFill>
            </a:endParaRPr>
          </a:p>
          <a:p>
            <a:pPr marL="0" indent="0">
              <a:buNone/>
            </a:pPr>
            <a:r>
              <a:rPr lang="en-US" sz="1200" dirty="0" err="1">
                <a:solidFill>
                  <a:schemeClr val="accent3">
                    <a:lumMod val="50000"/>
                  </a:schemeClr>
                </a:solidFill>
              </a:rPr>
              <a:t>test_add_length_annotation</a:t>
            </a:r>
            <a:r>
              <a:rPr lang="en-US" sz="1200" dirty="0">
                <a:solidFill>
                  <a:schemeClr val="accent3">
                    <a:lumMod val="50000"/>
                  </a:schemeClr>
                </a:solidFill>
              </a:rPr>
              <a:t> (basic_tests_utilities.TestHumann2UtilitiesFunctions) ... ok</a:t>
            </a:r>
          </a:p>
          <a:p>
            <a:pPr marL="0" indent="0">
              <a:buNone/>
            </a:pPr>
            <a:r>
              <a:rPr lang="en-US" sz="1200" dirty="0" err="1">
                <a:solidFill>
                  <a:schemeClr val="accent3">
                    <a:lumMod val="50000"/>
                  </a:schemeClr>
                </a:solidFill>
              </a:rPr>
              <a:t>test_add_length_annotation_spaces</a:t>
            </a:r>
            <a:r>
              <a:rPr lang="en-US" sz="1200" dirty="0">
                <a:solidFill>
                  <a:schemeClr val="accent3">
                    <a:lumMod val="50000"/>
                  </a:schemeClr>
                </a:solidFill>
              </a:rPr>
              <a:t> (basic_tests_utilities.TestHumann2UtilitiesFunctions) ... ok</a:t>
            </a:r>
          </a:p>
          <a:p>
            <a:pPr marL="0" indent="0">
              <a:buNone/>
            </a:pPr>
            <a:r>
              <a:rPr lang="en-US" sz="1200" dirty="0" err="1">
                <a:solidFill>
                  <a:schemeClr val="accent3">
                    <a:lumMod val="50000"/>
                  </a:schemeClr>
                </a:solidFill>
              </a:rPr>
              <a:t>test_break_up_fasta_file</a:t>
            </a:r>
            <a:r>
              <a:rPr lang="en-US" sz="1200" dirty="0">
                <a:solidFill>
                  <a:schemeClr val="accent3">
                    <a:lumMod val="50000"/>
                  </a:schemeClr>
                </a:solidFill>
              </a:rPr>
              <a:t> (basic_tests_utilities.TestHumann2UtilitiesFunctions) ... ok</a:t>
            </a:r>
          </a:p>
          <a:p>
            <a:pPr marL="0" indent="0">
              <a:buNone/>
            </a:pPr>
            <a:r>
              <a:rPr lang="en-US" sz="1200" dirty="0" err="1">
                <a:solidFill>
                  <a:schemeClr val="accent3">
                    <a:lumMod val="50000"/>
                  </a:schemeClr>
                </a:solidFill>
              </a:rPr>
              <a:t>test_count_reads_fasta</a:t>
            </a:r>
            <a:r>
              <a:rPr lang="en-US" sz="1200" dirty="0">
                <a:solidFill>
                  <a:schemeClr val="accent3">
                    <a:lumMod val="50000"/>
                  </a:schemeClr>
                </a:solidFill>
              </a:rPr>
              <a:t> (basic_tests_utilities.TestHumann2UtilitiesFunctions) ... ok</a:t>
            </a:r>
          </a:p>
          <a:p>
            <a:pPr marL="0" indent="0">
              <a:buNone/>
            </a:pPr>
            <a:r>
              <a:rPr lang="en-US" sz="1200" dirty="0">
                <a:solidFill>
                  <a:schemeClr val="accent3">
                    <a:lumMod val="50000"/>
                  </a:schemeClr>
                </a:solidFill>
              </a:rPr>
              <a:t>...</a:t>
            </a: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31</a:t>
            </a:fld>
            <a:endParaRPr lang="en-US"/>
          </a:p>
        </p:txBody>
      </p:sp>
      <p:sp>
        <p:nvSpPr>
          <p:cNvPr id="5" name="Rectangle 4">
            <a:extLst>
              <a:ext uri="{FF2B5EF4-FFF2-40B4-BE49-F238E27FC236}">
                <a16:creationId xmlns:a16="http://schemas.microsoft.com/office/drawing/2014/main" id="{669F3911-C3CF-462B-A7CD-9181C08050A8}"/>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23608986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32</a:t>
            </a:fld>
            <a:endParaRPr lang="en-US"/>
          </a:p>
        </p:txBody>
      </p:sp>
      <p:sp>
        <p:nvSpPr>
          <p:cNvPr id="7" name="Rectangle 6"/>
          <p:cNvSpPr/>
          <p:nvPr/>
        </p:nvSpPr>
        <p:spPr>
          <a:xfrm>
            <a:off x="251520" y="918608"/>
            <a:ext cx="8712968" cy="1600438"/>
          </a:xfrm>
          <a:prstGeom prst="rect">
            <a:avLst/>
          </a:prstGeom>
        </p:spPr>
        <p:txBody>
          <a:bodyPr wrap="square">
            <a:spAutoFit/>
          </a:bodyPr>
          <a:lstStyle/>
          <a:p>
            <a:r>
              <a:rPr lang="en-US" sz="2000" dirty="0"/>
              <a:t>•Quality controlled shotgun metagenomes or </a:t>
            </a:r>
            <a:r>
              <a:rPr lang="en-US" sz="2000" dirty="0" err="1"/>
              <a:t>metatranscriptomes</a:t>
            </a:r>
            <a:r>
              <a:rPr lang="en-US" sz="2000" dirty="0"/>
              <a:t> (</a:t>
            </a:r>
            <a:r>
              <a:rPr lang="en-US" sz="2000" dirty="0" err="1"/>
              <a:t>fastq</a:t>
            </a:r>
            <a:r>
              <a:rPr lang="en-US" sz="2000" dirty="0"/>
              <a:t>, fastq.gz, </a:t>
            </a:r>
            <a:r>
              <a:rPr lang="en-US" sz="2000" dirty="0" err="1"/>
              <a:t>fasta</a:t>
            </a:r>
            <a:r>
              <a:rPr lang="en-US" sz="2000" dirty="0"/>
              <a:t>, or fasta.gz)</a:t>
            </a:r>
          </a:p>
          <a:p>
            <a:r>
              <a:rPr lang="en-US" sz="2000" dirty="0"/>
              <a:t>•Mapping results (</a:t>
            </a:r>
            <a:r>
              <a:rPr lang="en-US" sz="2000" dirty="0" err="1"/>
              <a:t>sam</a:t>
            </a:r>
            <a:r>
              <a:rPr lang="en-US" sz="2000" dirty="0"/>
              <a:t>, bam or blastm8)</a:t>
            </a:r>
          </a:p>
          <a:p>
            <a:r>
              <a:rPr lang="en-US" sz="2000" dirty="0"/>
              <a:t>•Gene abundance tables (</a:t>
            </a:r>
            <a:r>
              <a:rPr lang="en-US" sz="2000" dirty="0" err="1"/>
              <a:t>tsv</a:t>
            </a:r>
            <a:r>
              <a:rPr lang="en-US" sz="2000" dirty="0"/>
              <a:t> or </a:t>
            </a:r>
            <a:r>
              <a:rPr lang="en-US" sz="2000" dirty="0" err="1"/>
              <a:t>biom</a:t>
            </a:r>
            <a:r>
              <a:rPr lang="en-US" sz="2000" dirty="0"/>
              <a:t>)</a:t>
            </a:r>
          </a:p>
          <a:p>
            <a:endParaRPr lang="en-US" dirty="0"/>
          </a:p>
        </p:txBody>
      </p:sp>
      <p:sp>
        <p:nvSpPr>
          <p:cNvPr id="8" name="Rectangle 7"/>
          <p:cNvSpPr/>
          <p:nvPr/>
        </p:nvSpPr>
        <p:spPr>
          <a:xfrm>
            <a:off x="-1075" y="274638"/>
            <a:ext cx="2852063" cy="369332"/>
          </a:xfrm>
          <a:prstGeom prst="rect">
            <a:avLst/>
          </a:prstGeom>
        </p:spPr>
        <p:txBody>
          <a:bodyPr wrap="none">
            <a:spAutoFit/>
          </a:bodyPr>
          <a:lstStyle/>
          <a:p>
            <a:r>
              <a:rPr lang="en-US" b="1" dirty="0">
                <a:solidFill>
                  <a:srgbClr val="1487D4"/>
                </a:solidFill>
                <a:latin typeface="Myriad Pro"/>
              </a:rPr>
              <a:t>HUMAnN2 input formats</a:t>
            </a:r>
          </a:p>
        </p:txBody>
      </p:sp>
      <p:sp>
        <p:nvSpPr>
          <p:cNvPr id="9" name="Rectangle 8">
            <a:extLst>
              <a:ext uri="{FF2B5EF4-FFF2-40B4-BE49-F238E27FC236}">
                <a16:creationId xmlns:a16="http://schemas.microsoft.com/office/drawing/2014/main" id="{6D9C98F8-CF39-4B3B-A23F-C8093521FAFF}"/>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30417531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33</a:t>
            </a:fld>
            <a:endParaRPr lang="en-US"/>
          </a:p>
        </p:txBody>
      </p:sp>
      <p:sp>
        <p:nvSpPr>
          <p:cNvPr id="7" name="Rectangle 6"/>
          <p:cNvSpPr/>
          <p:nvPr/>
        </p:nvSpPr>
        <p:spPr>
          <a:xfrm>
            <a:off x="251520" y="918608"/>
            <a:ext cx="8712968" cy="2369880"/>
          </a:xfrm>
          <a:prstGeom prst="rect">
            <a:avLst/>
          </a:prstGeom>
        </p:spPr>
        <p:txBody>
          <a:bodyPr wrap="square">
            <a:spAutoFit/>
          </a:bodyPr>
          <a:lstStyle/>
          <a:p>
            <a:r>
              <a:rPr lang="en-US" sz="1400" dirty="0"/>
              <a:t>cd /path/to/file/biobakery-metaphlan2-5bd7cd0e4854/</a:t>
            </a:r>
            <a:r>
              <a:rPr lang="en-US" sz="1400" dirty="0" err="1"/>
              <a:t>utils</a:t>
            </a:r>
            <a:r>
              <a:rPr lang="en-US" sz="1400" dirty="0"/>
              <a:t>/</a:t>
            </a:r>
          </a:p>
          <a:p>
            <a:endParaRPr lang="en-US" sz="1400" dirty="0"/>
          </a:p>
          <a:p>
            <a:r>
              <a:rPr lang="en-US" sz="1400" dirty="0" err="1"/>
              <a:t>mkdir</a:t>
            </a:r>
            <a:r>
              <a:rPr lang="en-US" sz="1400" dirty="0"/>
              <a:t> /</a:t>
            </a:r>
            <a:r>
              <a:rPr lang="en-US" sz="1400" dirty="0" err="1"/>
              <a:t>proj</a:t>
            </a:r>
            <a:r>
              <a:rPr lang="en-US" sz="1400" dirty="0"/>
              <a:t>/snic2019-35-23/humann2_filtered_wrkshpF</a:t>
            </a:r>
          </a:p>
          <a:p>
            <a:endParaRPr lang="en-US" sz="1400" dirty="0"/>
          </a:p>
          <a:p>
            <a:r>
              <a:rPr lang="en-US" sz="1400" dirty="0"/>
              <a:t>humann2 --input /path/to/file/</a:t>
            </a:r>
            <a:r>
              <a:rPr lang="en-US" sz="1400" dirty="0" err="1"/>
              <a:t>filtered_wrkshpF.fastq</a:t>
            </a:r>
            <a:r>
              <a:rPr lang="en-US" sz="1400" dirty="0"/>
              <a:t> --output /path/to/file/humann2_filtered_wrkshpF --</a:t>
            </a:r>
            <a:r>
              <a:rPr lang="en-US" sz="1400" dirty="0" err="1"/>
              <a:t>metaphlan</a:t>
            </a:r>
            <a:r>
              <a:rPr lang="en-US" sz="1400" dirty="0"/>
              <a:t> /path/to/file/biobakery-metaphlan2-5bd7cd0e4854/ --nucleotide-database /path/to/file/</a:t>
            </a:r>
            <a:r>
              <a:rPr lang="en-US" sz="1400" dirty="0" err="1"/>
              <a:t>chocoplan</a:t>
            </a:r>
            <a:r>
              <a:rPr lang="en-US" sz="1400" dirty="0"/>
              <a:t> --protein-database /path/to/file/</a:t>
            </a:r>
            <a:r>
              <a:rPr lang="en-US" sz="1400" dirty="0" err="1"/>
              <a:t>uniref</a:t>
            </a:r>
            <a:r>
              <a:rPr lang="en-US" sz="1400" dirty="0"/>
              <a:t> --remove-temp-output </a:t>
            </a:r>
          </a:p>
          <a:p>
            <a:endParaRPr lang="en-US" sz="1400" dirty="0"/>
          </a:p>
          <a:p>
            <a:br>
              <a:rPr lang="en-US" dirty="0"/>
            </a:br>
            <a:endParaRPr lang="en-US" dirty="0"/>
          </a:p>
        </p:txBody>
      </p:sp>
      <p:sp>
        <p:nvSpPr>
          <p:cNvPr id="8" name="Rectangle 7"/>
          <p:cNvSpPr/>
          <p:nvPr/>
        </p:nvSpPr>
        <p:spPr>
          <a:xfrm>
            <a:off x="-1075" y="274638"/>
            <a:ext cx="1859805" cy="369332"/>
          </a:xfrm>
          <a:prstGeom prst="rect">
            <a:avLst/>
          </a:prstGeom>
        </p:spPr>
        <p:txBody>
          <a:bodyPr wrap="none">
            <a:spAutoFit/>
          </a:bodyPr>
          <a:lstStyle/>
          <a:p>
            <a:r>
              <a:rPr lang="en-US" b="1" dirty="0">
                <a:solidFill>
                  <a:srgbClr val="1487D4"/>
                </a:solidFill>
                <a:latin typeface="Myriad Pro"/>
              </a:rPr>
              <a:t>HUMAnN2 Run</a:t>
            </a:r>
          </a:p>
        </p:txBody>
      </p:sp>
      <p:sp>
        <p:nvSpPr>
          <p:cNvPr id="9" name="Rectangle 8">
            <a:extLst>
              <a:ext uri="{FF2B5EF4-FFF2-40B4-BE49-F238E27FC236}">
                <a16:creationId xmlns:a16="http://schemas.microsoft.com/office/drawing/2014/main" id="{9EF92514-7A0E-482D-90BC-869285858F2F}"/>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35111634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918608"/>
            <a:ext cx="9144000" cy="5318704"/>
          </a:xfrm>
        </p:spPr>
        <p:txBody>
          <a:bodyPr>
            <a:normAutofit/>
          </a:bodyPr>
          <a:lstStyle/>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34</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5" name="Rectangle 4">
            <a:extLst>
              <a:ext uri="{FF2B5EF4-FFF2-40B4-BE49-F238E27FC236}">
                <a16:creationId xmlns:a16="http://schemas.microsoft.com/office/drawing/2014/main" id="{65FC93E5-725C-4375-B79E-41D426BB1360}"/>
              </a:ext>
            </a:extLst>
          </p:cNvPr>
          <p:cNvSpPr/>
          <p:nvPr/>
        </p:nvSpPr>
        <p:spPr>
          <a:xfrm>
            <a:off x="66823" y="733942"/>
            <a:ext cx="2070888" cy="369332"/>
          </a:xfrm>
          <a:prstGeom prst="rect">
            <a:avLst/>
          </a:prstGeom>
        </p:spPr>
        <p:txBody>
          <a:bodyPr wrap="none">
            <a:spAutoFit/>
          </a:bodyPr>
          <a:lstStyle/>
          <a:p>
            <a:r>
              <a:rPr lang="en-US" b="1" dirty="0">
                <a:solidFill>
                  <a:srgbClr val="172B4D"/>
                </a:solidFill>
                <a:latin typeface="-apple-system"/>
              </a:rPr>
              <a:t>1. Gene families file</a:t>
            </a:r>
            <a:endParaRPr lang="en-US" b="1" i="0" dirty="0">
              <a:solidFill>
                <a:srgbClr val="172B4D"/>
              </a:solidFill>
              <a:effectLst/>
              <a:latin typeface="-apple-system"/>
            </a:endParaRPr>
          </a:p>
        </p:txBody>
      </p:sp>
      <p:sp>
        <p:nvSpPr>
          <p:cNvPr id="6" name="Rectangle 5">
            <a:extLst>
              <a:ext uri="{FF2B5EF4-FFF2-40B4-BE49-F238E27FC236}">
                <a16:creationId xmlns:a16="http://schemas.microsoft.com/office/drawing/2014/main" id="{64371E05-71C3-4E6D-8E1D-50B732CFE6BB}"/>
              </a:ext>
            </a:extLst>
          </p:cNvPr>
          <p:cNvSpPr/>
          <p:nvPr/>
        </p:nvSpPr>
        <p:spPr>
          <a:xfrm>
            <a:off x="683568" y="2309643"/>
            <a:ext cx="7344816" cy="4801314"/>
          </a:xfrm>
          <a:prstGeom prst="rect">
            <a:avLst/>
          </a:prstGeom>
        </p:spPr>
        <p:txBody>
          <a:bodyPr wrap="square">
            <a:spAutoFit/>
          </a:bodyPr>
          <a:lstStyle/>
          <a:p>
            <a:pPr marL="285750" indent="-285750">
              <a:buFont typeface="Arial" panose="020B0604020202020204" pitchFamily="34" charset="0"/>
              <a:buChar char="•"/>
            </a:pPr>
            <a:r>
              <a:rPr lang="en-US" dirty="0">
                <a:solidFill>
                  <a:srgbClr val="172B4D"/>
                </a:solidFill>
                <a:latin typeface="-apple-system"/>
              </a:rPr>
              <a:t>The abundance of each gene family in the community</a:t>
            </a:r>
          </a:p>
          <a:p>
            <a:pPr marL="285750" indent="-285750">
              <a:buFont typeface="Arial" panose="020B0604020202020204" pitchFamily="34" charset="0"/>
              <a:buChar char="•"/>
            </a:pPr>
            <a:r>
              <a:rPr lang="en-US" dirty="0">
                <a:solidFill>
                  <a:srgbClr val="172B4D"/>
                </a:solidFill>
                <a:latin typeface="-apple-system"/>
              </a:rPr>
              <a:t>Stratified to show the contributions from known and unknown species</a:t>
            </a:r>
          </a:p>
          <a:p>
            <a:pPr marL="285750" indent="-285750">
              <a:buFont typeface="Arial" panose="020B0604020202020204" pitchFamily="34" charset="0"/>
              <a:buChar char="•"/>
            </a:pPr>
            <a:r>
              <a:rPr lang="en-US" dirty="0">
                <a:solidFill>
                  <a:srgbClr val="172B4D"/>
                </a:solidFill>
                <a:latin typeface="-apple-system"/>
              </a:rPr>
              <a:t>Reported in RPK (reads per kilobase) units to normalize for gene length</a:t>
            </a:r>
          </a:p>
          <a:p>
            <a:pPr marL="285750" indent="-285750">
              <a:buFont typeface="Arial" panose="020B0604020202020204" pitchFamily="34" charset="0"/>
              <a:buChar char="•"/>
            </a:pPr>
            <a:r>
              <a:rPr lang="en-US" dirty="0">
                <a:solidFill>
                  <a:srgbClr val="172B4D"/>
                </a:solidFill>
                <a:latin typeface="-apple-system"/>
              </a:rPr>
              <a:t>RPK units reflect relative gene copy number in the community</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"UNMAPPED" value is the total number of reads which remain unmapped after both alignment steps (nucleotide and translated search)</a:t>
            </a:r>
          </a:p>
          <a:p>
            <a:pPr marL="285750" indent="-285750">
              <a:buFont typeface="Arial" panose="020B0604020202020204" pitchFamily="34" charset="0"/>
              <a:buChar char="•"/>
            </a:pPr>
            <a:r>
              <a:rPr lang="en-US" dirty="0">
                <a:solidFill>
                  <a:srgbClr val="172B4D"/>
                </a:solidFill>
                <a:latin typeface="-apple-system"/>
              </a:rPr>
              <a:t>Since other gene features in the table are quantified in RPK units, "UNMAPPED" can be interpreted as a single unknown gene of length 1 kilobase recruiting all reads that failed to map to known sequences.</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The UniRef50_unknown values represent the total abundance of reads which map to </a:t>
            </a:r>
            <a:r>
              <a:rPr lang="en-US" dirty="0" err="1">
                <a:solidFill>
                  <a:srgbClr val="172B4D"/>
                </a:solidFill>
                <a:latin typeface="-apple-system"/>
              </a:rPr>
              <a:t>ChocoPhlAn</a:t>
            </a:r>
            <a:r>
              <a:rPr lang="en-US" dirty="0">
                <a:solidFill>
                  <a:srgbClr val="172B4D"/>
                </a:solidFill>
                <a:latin typeface="-apple-system"/>
              </a:rPr>
              <a:t> nucleotide sequences which do not have a UniRef50 annotation.</a:t>
            </a:r>
          </a:p>
          <a:p>
            <a:endParaRPr lang="en-US" dirty="0">
              <a:solidFill>
                <a:srgbClr val="172B4D"/>
              </a:solidFill>
              <a:latin typeface="-apple-system"/>
            </a:endParaRPr>
          </a:p>
          <a:p>
            <a:endParaRPr lang="en-US" dirty="0">
              <a:solidFill>
                <a:srgbClr val="172B4D"/>
              </a:solidFill>
              <a:latin typeface="-apple-system"/>
            </a:endParaRPr>
          </a:p>
          <a:p>
            <a:endParaRPr lang="en-US" dirty="0">
              <a:solidFill>
                <a:srgbClr val="172B4D"/>
              </a:solidFill>
              <a:latin typeface="-apple-system"/>
            </a:endParaRPr>
          </a:p>
        </p:txBody>
      </p:sp>
      <p:sp>
        <p:nvSpPr>
          <p:cNvPr id="9" name="Rectangle 8">
            <a:extLst>
              <a:ext uri="{FF2B5EF4-FFF2-40B4-BE49-F238E27FC236}">
                <a16:creationId xmlns:a16="http://schemas.microsoft.com/office/drawing/2014/main" id="{E37A0A62-5047-4AE5-8ECC-F7CB3AA259AD}"/>
              </a:ext>
            </a:extLst>
          </p:cNvPr>
          <p:cNvSpPr/>
          <p:nvPr/>
        </p:nvSpPr>
        <p:spPr>
          <a:xfrm>
            <a:off x="978559" y="1287940"/>
            <a:ext cx="6696744" cy="646331"/>
          </a:xfrm>
          <a:prstGeom prst="rect">
            <a:avLst/>
          </a:prstGeom>
        </p:spPr>
        <p:style>
          <a:lnRef idx="1">
            <a:schemeClr val="dk1"/>
          </a:lnRef>
          <a:fillRef idx="2">
            <a:schemeClr val="dk1"/>
          </a:fillRef>
          <a:effectRef idx="1">
            <a:schemeClr val="dk1"/>
          </a:effectRef>
          <a:fontRef idx="minor">
            <a:schemeClr val="dk1"/>
          </a:fontRef>
        </p:style>
        <p:txBody>
          <a:bodyPr wrap="square">
            <a:spAutoFit/>
          </a:bodyPr>
          <a:lstStyle/>
          <a:p>
            <a:r>
              <a:rPr lang="en-US" dirty="0">
                <a:solidFill>
                  <a:srgbClr val="172B4D"/>
                </a:solidFill>
                <a:latin typeface="-apple-system"/>
              </a:rPr>
              <a:t>Gene families are groups of evolutionarily-related protein-coding sequences that often perform similar functions.</a:t>
            </a:r>
            <a:endParaRPr lang="en-SE" dirty="0"/>
          </a:p>
        </p:txBody>
      </p:sp>
      <p:sp>
        <p:nvSpPr>
          <p:cNvPr id="10" name="Rectangle 9">
            <a:extLst>
              <a:ext uri="{FF2B5EF4-FFF2-40B4-BE49-F238E27FC236}">
                <a16:creationId xmlns:a16="http://schemas.microsoft.com/office/drawing/2014/main" id="{1E40943F-05C6-4F96-AE38-929623BB67B5}"/>
              </a:ext>
            </a:extLst>
          </p:cNvPr>
          <p:cNvSpPr/>
          <p:nvPr/>
        </p:nvSpPr>
        <p:spPr>
          <a:xfrm>
            <a:off x="225678" y="6336160"/>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21155510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918608"/>
            <a:ext cx="9144000" cy="5318704"/>
          </a:xfrm>
        </p:spPr>
        <p:txBody>
          <a:bodyPr>
            <a:normAutofit/>
          </a:bodyPr>
          <a:lstStyle/>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35</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5" name="Rectangle 4">
            <a:extLst>
              <a:ext uri="{FF2B5EF4-FFF2-40B4-BE49-F238E27FC236}">
                <a16:creationId xmlns:a16="http://schemas.microsoft.com/office/drawing/2014/main" id="{65FC93E5-725C-4375-B79E-41D426BB1360}"/>
              </a:ext>
            </a:extLst>
          </p:cNvPr>
          <p:cNvSpPr/>
          <p:nvPr/>
        </p:nvSpPr>
        <p:spPr>
          <a:xfrm>
            <a:off x="66823" y="733942"/>
            <a:ext cx="3031599" cy="646331"/>
          </a:xfrm>
          <a:prstGeom prst="rect">
            <a:avLst/>
          </a:prstGeom>
        </p:spPr>
        <p:txBody>
          <a:bodyPr wrap="none">
            <a:spAutoFit/>
          </a:bodyPr>
          <a:lstStyle/>
          <a:p>
            <a:r>
              <a:rPr lang="en-US" b="1" dirty="0">
                <a:solidFill>
                  <a:srgbClr val="172B4D"/>
                </a:solidFill>
                <a:latin typeface="-apple-system"/>
              </a:rPr>
              <a:t>2. </a:t>
            </a:r>
            <a:r>
              <a:rPr lang="en-US" b="1" dirty="0"/>
              <a:t>Pathway abundance file</a:t>
            </a:r>
          </a:p>
          <a:p>
            <a:endParaRPr lang="en-US" b="1" i="0" dirty="0">
              <a:solidFill>
                <a:srgbClr val="172B4D"/>
              </a:solidFill>
              <a:effectLst/>
              <a:latin typeface="-apple-system"/>
            </a:endParaRPr>
          </a:p>
        </p:txBody>
      </p:sp>
      <p:sp>
        <p:nvSpPr>
          <p:cNvPr id="6" name="Rectangle 5">
            <a:extLst>
              <a:ext uri="{FF2B5EF4-FFF2-40B4-BE49-F238E27FC236}">
                <a16:creationId xmlns:a16="http://schemas.microsoft.com/office/drawing/2014/main" id="{64371E05-71C3-4E6D-8E1D-50B732CFE6BB}"/>
              </a:ext>
            </a:extLst>
          </p:cNvPr>
          <p:cNvSpPr/>
          <p:nvPr/>
        </p:nvSpPr>
        <p:spPr>
          <a:xfrm>
            <a:off x="467544" y="1315802"/>
            <a:ext cx="7344816" cy="4524315"/>
          </a:xfrm>
          <a:prstGeom prst="rect">
            <a:avLst/>
          </a:prstGeom>
        </p:spPr>
        <p:txBody>
          <a:bodyPr wrap="square">
            <a:spAutoFit/>
          </a:bodyPr>
          <a:lstStyle/>
          <a:p>
            <a:pPr marL="285750" indent="-285750">
              <a:buFont typeface="Arial" panose="020B0604020202020204" pitchFamily="34" charset="0"/>
              <a:buChar char="•"/>
            </a:pPr>
            <a:r>
              <a:rPr lang="en-US" dirty="0">
                <a:solidFill>
                  <a:srgbClr val="172B4D"/>
                </a:solidFill>
                <a:latin typeface="-apple-system"/>
              </a:rPr>
              <a:t>The abundance of each pathway in the community as a function of the abundances of the pathway's component reactions</a:t>
            </a:r>
          </a:p>
          <a:p>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Each reaction's abundance computed as the sum over abundances of genes catalyzing the reaction</a:t>
            </a:r>
          </a:p>
          <a:p>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Pathway abundance is computed once at the community level and again for each species (plus the "unclassified" stratum) using community- and species-level gene abundances along with the structure of the pathway.</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Pathway abundance is proportional to the number of complete "copies" of the pathway in the community. </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endParaRPr lang="en-US" dirty="0">
              <a:solidFill>
                <a:srgbClr val="172B4D"/>
              </a:solidFill>
              <a:latin typeface="-apple-system"/>
            </a:endParaRPr>
          </a:p>
          <a:p>
            <a:endParaRPr lang="en-US" dirty="0">
              <a:solidFill>
                <a:srgbClr val="172B4D"/>
              </a:solidFill>
              <a:latin typeface="-apple-system"/>
            </a:endParaRPr>
          </a:p>
          <a:p>
            <a:endParaRPr lang="en-US" dirty="0">
              <a:solidFill>
                <a:srgbClr val="172B4D"/>
              </a:solidFill>
              <a:latin typeface="-apple-system"/>
            </a:endParaRPr>
          </a:p>
        </p:txBody>
      </p:sp>
      <p:sp>
        <p:nvSpPr>
          <p:cNvPr id="9" name="Rectangle 8">
            <a:extLst>
              <a:ext uri="{FF2B5EF4-FFF2-40B4-BE49-F238E27FC236}">
                <a16:creationId xmlns:a16="http://schemas.microsoft.com/office/drawing/2014/main" id="{4B155218-4CF5-4C2D-B1D7-7A4B9FE9E82E}"/>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37590066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196752"/>
            <a:ext cx="9144000" cy="5040560"/>
          </a:xfrm>
        </p:spPr>
        <p:txBody>
          <a:bodyPr>
            <a:normAutofit/>
          </a:bodyPr>
          <a:lstStyle/>
          <a:p>
            <a:pPr marL="0" indent="0">
              <a:buNone/>
            </a:pPr>
            <a:endParaRPr lang="en-US" sz="1200" dirty="0">
              <a:solidFill>
                <a:schemeClr val="tx1"/>
              </a:solidFill>
            </a:endParaRPr>
          </a:p>
          <a:p>
            <a:pPr marL="0" indent="0">
              <a:buNone/>
            </a:pPr>
            <a:r>
              <a:rPr lang="en-US" sz="1200" dirty="0">
                <a:solidFill>
                  <a:schemeClr val="tx1"/>
                </a:solidFill>
              </a:rPr>
              <a:t>To account for non-linearity in the conversion of gene copy number to pathway copy number, we define a "compression constant" (k) equal to the total pathway abundance divided by the total abundance of genes that contributed to pathways. </a:t>
            </a:r>
          </a:p>
          <a:p>
            <a:pPr marL="0" indent="0">
              <a:buNone/>
            </a:pPr>
            <a:endParaRPr lang="en-US" sz="1200" dirty="0">
              <a:solidFill>
                <a:schemeClr val="tx1"/>
              </a:solidFill>
            </a:endParaRPr>
          </a:p>
          <a:p>
            <a:pPr marL="0" indent="0">
              <a:buNone/>
            </a:pPr>
            <a:r>
              <a:rPr lang="en-US" sz="1200" dirty="0">
                <a:solidFill>
                  <a:schemeClr val="tx1"/>
                </a:solidFill>
              </a:rPr>
              <a:t>The "UNMAPPED" value reported in the pathway abundance table is equal to the total number of unmapped reads scaled by k (making it more comparable with pathway abundance values).</a:t>
            </a:r>
          </a:p>
          <a:p>
            <a:pPr marL="0" indent="0">
              <a:buNone/>
            </a:pPr>
            <a:r>
              <a:rPr lang="en-US" sz="1200" dirty="0">
                <a:solidFill>
                  <a:schemeClr val="tx1"/>
                </a:solidFill>
              </a:rPr>
              <a:t>Similarly, we define an "UNINTEGRATED" abundance for 1) the community, 2) each identified species, and 3) the "unclassified" stratum equal to the total abundance of genes in that level that did not contribute to pathways (scaled by k).</a:t>
            </a:r>
          </a:p>
          <a:p>
            <a:pPr marL="0" indent="0">
              <a:buNone/>
            </a:pPr>
            <a:endParaRPr lang="en-US" sz="1200" dirty="0">
              <a:solidFill>
                <a:schemeClr val="tx1"/>
              </a:solidFill>
            </a:endParaRPr>
          </a:p>
          <a:p>
            <a:pPr marL="0" indent="0">
              <a:buNone/>
            </a:pPr>
            <a:r>
              <a:rPr lang="en-US" sz="1200" dirty="0">
                <a:solidFill>
                  <a:schemeClr val="tx1"/>
                </a:solidFill>
              </a:rPr>
              <a:t>"UNINTEGRATED" does not appear for stratifications with no detected pathways.</a:t>
            </a:r>
          </a:p>
        </p:txBody>
      </p:sp>
      <p:sp>
        <p:nvSpPr>
          <p:cNvPr id="4" name="Slide Number Placeholder 3"/>
          <p:cNvSpPr>
            <a:spLocks noGrp="1"/>
          </p:cNvSpPr>
          <p:nvPr>
            <p:ph type="sldNum" sz="quarter" idx="12"/>
          </p:nvPr>
        </p:nvSpPr>
        <p:spPr/>
        <p:txBody>
          <a:bodyPr/>
          <a:lstStyle/>
          <a:p>
            <a:fld id="{16E92535-E9D8-4DDA-83D0-380D5F2D29E9}" type="slidenum">
              <a:rPr lang="en-US" smtClean="0"/>
              <a:pPr/>
              <a:t>36</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5" name="Rectangle 4">
            <a:extLst>
              <a:ext uri="{FF2B5EF4-FFF2-40B4-BE49-F238E27FC236}">
                <a16:creationId xmlns:a16="http://schemas.microsoft.com/office/drawing/2014/main" id="{65FC93E5-725C-4375-B79E-41D426BB1360}"/>
              </a:ext>
            </a:extLst>
          </p:cNvPr>
          <p:cNvSpPr/>
          <p:nvPr/>
        </p:nvSpPr>
        <p:spPr>
          <a:xfrm>
            <a:off x="66823" y="733942"/>
            <a:ext cx="3801041" cy="646331"/>
          </a:xfrm>
          <a:prstGeom prst="rect">
            <a:avLst/>
          </a:prstGeom>
        </p:spPr>
        <p:txBody>
          <a:bodyPr wrap="none">
            <a:spAutoFit/>
          </a:bodyPr>
          <a:lstStyle/>
          <a:p>
            <a:r>
              <a:rPr lang="en-US" b="1" dirty="0">
                <a:solidFill>
                  <a:srgbClr val="172B4D"/>
                </a:solidFill>
                <a:latin typeface="-apple-system"/>
              </a:rPr>
              <a:t>2. </a:t>
            </a:r>
            <a:r>
              <a:rPr lang="en-US" b="1" dirty="0"/>
              <a:t>Pathway abundance file (cont.)</a:t>
            </a:r>
          </a:p>
          <a:p>
            <a:endParaRPr lang="en-US" b="1" i="0" dirty="0">
              <a:solidFill>
                <a:srgbClr val="172B4D"/>
              </a:solidFill>
              <a:effectLst/>
              <a:latin typeface="-apple-system"/>
            </a:endParaRPr>
          </a:p>
        </p:txBody>
      </p:sp>
      <p:sp>
        <p:nvSpPr>
          <p:cNvPr id="9" name="Rectangle 8">
            <a:extLst>
              <a:ext uri="{FF2B5EF4-FFF2-40B4-BE49-F238E27FC236}">
                <a16:creationId xmlns:a16="http://schemas.microsoft.com/office/drawing/2014/main" id="{74F0C8D8-3BEA-4736-A2BD-AC7C03EF0A1F}"/>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6528867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918608"/>
            <a:ext cx="9144000" cy="5318704"/>
          </a:xfrm>
        </p:spPr>
        <p:txBody>
          <a:bodyPr>
            <a:normAutofit/>
          </a:bodyPr>
          <a:lstStyle/>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37</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5" name="Rectangle 4">
            <a:extLst>
              <a:ext uri="{FF2B5EF4-FFF2-40B4-BE49-F238E27FC236}">
                <a16:creationId xmlns:a16="http://schemas.microsoft.com/office/drawing/2014/main" id="{65FC93E5-725C-4375-B79E-41D426BB1360}"/>
              </a:ext>
            </a:extLst>
          </p:cNvPr>
          <p:cNvSpPr/>
          <p:nvPr/>
        </p:nvSpPr>
        <p:spPr>
          <a:xfrm>
            <a:off x="66823" y="733942"/>
            <a:ext cx="2826415" cy="646331"/>
          </a:xfrm>
          <a:prstGeom prst="rect">
            <a:avLst/>
          </a:prstGeom>
        </p:spPr>
        <p:txBody>
          <a:bodyPr wrap="none">
            <a:spAutoFit/>
          </a:bodyPr>
          <a:lstStyle/>
          <a:p>
            <a:r>
              <a:rPr lang="en-US" b="1" dirty="0">
                <a:solidFill>
                  <a:srgbClr val="172B4D"/>
                </a:solidFill>
                <a:latin typeface="-apple-system"/>
              </a:rPr>
              <a:t>3. </a:t>
            </a:r>
            <a:r>
              <a:rPr lang="en-US" b="1" dirty="0"/>
              <a:t>Pathway coverage file</a:t>
            </a:r>
          </a:p>
          <a:p>
            <a:endParaRPr lang="en-US" b="1" i="0" dirty="0">
              <a:solidFill>
                <a:srgbClr val="172B4D"/>
              </a:solidFill>
              <a:effectLst/>
              <a:latin typeface="-apple-system"/>
            </a:endParaRPr>
          </a:p>
        </p:txBody>
      </p:sp>
      <p:sp>
        <p:nvSpPr>
          <p:cNvPr id="6" name="Rectangle 5">
            <a:extLst>
              <a:ext uri="{FF2B5EF4-FFF2-40B4-BE49-F238E27FC236}">
                <a16:creationId xmlns:a16="http://schemas.microsoft.com/office/drawing/2014/main" id="{64371E05-71C3-4E6D-8E1D-50B732CFE6BB}"/>
              </a:ext>
            </a:extLst>
          </p:cNvPr>
          <p:cNvSpPr/>
          <p:nvPr/>
        </p:nvSpPr>
        <p:spPr>
          <a:xfrm>
            <a:off x="467544" y="1315802"/>
            <a:ext cx="7344816" cy="4524315"/>
          </a:xfrm>
          <a:prstGeom prst="rect">
            <a:avLst/>
          </a:prstGeom>
        </p:spPr>
        <p:txBody>
          <a:bodyPr wrap="square">
            <a:spAutoFit/>
          </a:bodyPr>
          <a:lstStyle/>
          <a:p>
            <a:pPr marL="285750" indent="-285750">
              <a:buFont typeface="Arial" panose="020B0604020202020204" pitchFamily="34" charset="0"/>
              <a:buChar char="•"/>
            </a:pPr>
            <a:r>
              <a:rPr lang="en-US" dirty="0">
                <a:solidFill>
                  <a:srgbClr val="172B4D"/>
                </a:solidFill>
                <a:latin typeface="-apple-system"/>
              </a:rPr>
              <a:t>An alternative description of the presence (1) and absence (0) of pathways in a community, independent of their quantitative abundance</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A confidence score to each reaction detected in the community</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A pathway with coverage = 1 is considered to be confidently detected (independent of its abundance), as this implies that all of its member reactions were also confidently detected.</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r>
              <a:rPr lang="en-US" dirty="0">
                <a:solidFill>
                  <a:srgbClr val="172B4D"/>
                </a:solidFill>
                <a:latin typeface="-apple-system"/>
              </a:rPr>
              <a:t> A pathway with coverage = 0 is considered to less confidently detected (independent of its abundance), as this implies that some of its member reactions were not confidently detected.</a:t>
            </a:r>
          </a:p>
          <a:p>
            <a:pPr marL="285750" indent="-285750">
              <a:buFont typeface="Arial" panose="020B0604020202020204" pitchFamily="34" charset="0"/>
              <a:buChar char="•"/>
            </a:pPr>
            <a:endParaRPr lang="en-US" dirty="0">
              <a:solidFill>
                <a:srgbClr val="172B4D"/>
              </a:solidFill>
              <a:latin typeface="-apple-system"/>
            </a:endParaRPr>
          </a:p>
          <a:p>
            <a:pPr marL="285750" indent="-285750">
              <a:buFont typeface="Arial" panose="020B0604020202020204" pitchFamily="34" charset="0"/>
              <a:buChar char="•"/>
            </a:pPr>
            <a:endParaRPr lang="en-US" dirty="0">
              <a:solidFill>
                <a:srgbClr val="172B4D"/>
              </a:solidFill>
              <a:latin typeface="-apple-system"/>
            </a:endParaRPr>
          </a:p>
          <a:p>
            <a:endParaRPr lang="en-US" dirty="0">
              <a:solidFill>
                <a:srgbClr val="172B4D"/>
              </a:solidFill>
              <a:latin typeface="-apple-system"/>
            </a:endParaRPr>
          </a:p>
          <a:p>
            <a:endParaRPr lang="en-US" dirty="0">
              <a:solidFill>
                <a:srgbClr val="172B4D"/>
              </a:solidFill>
              <a:latin typeface="-apple-system"/>
            </a:endParaRPr>
          </a:p>
        </p:txBody>
      </p:sp>
      <p:sp>
        <p:nvSpPr>
          <p:cNvPr id="9" name="Rectangle 8">
            <a:extLst>
              <a:ext uri="{FF2B5EF4-FFF2-40B4-BE49-F238E27FC236}">
                <a16:creationId xmlns:a16="http://schemas.microsoft.com/office/drawing/2014/main" id="{885B013B-C355-4123-A992-B7053F5D72D2}"/>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11384780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918608"/>
            <a:ext cx="9144000" cy="5318704"/>
          </a:xfrm>
        </p:spPr>
        <p:txBody>
          <a:bodyPr>
            <a:normAutofit/>
          </a:bodyPr>
          <a:lstStyle/>
          <a:p>
            <a:pPr marL="0" indent="0">
              <a:buNone/>
            </a:pPr>
            <a:r>
              <a:rPr lang="en-US" sz="1800" b="1" dirty="0">
                <a:solidFill>
                  <a:schemeClr val="tx1"/>
                </a:solidFill>
              </a:rPr>
              <a:t>Normalize the abundance output files</a:t>
            </a:r>
          </a:p>
          <a:p>
            <a:pPr marL="0" indent="0">
              <a:buNone/>
            </a:pPr>
            <a:endParaRPr lang="en-US" sz="1800" dirty="0">
              <a:solidFill>
                <a:schemeClr val="tx1"/>
              </a:solidFill>
            </a:endParaRPr>
          </a:p>
          <a:p>
            <a:pPr marL="0" indent="0">
              <a:buNone/>
            </a:pPr>
            <a:r>
              <a:rPr lang="en-US" sz="1800" dirty="0">
                <a:solidFill>
                  <a:schemeClr val="tx1"/>
                </a:solidFill>
              </a:rPr>
              <a:t>Copies per million or relative abundance</a:t>
            </a:r>
          </a:p>
          <a:p>
            <a:pPr marL="0" indent="0">
              <a:buNone/>
            </a:pPr>
            <a:endParaRPr lang="en-US" sz="1800" dirty="0">
              <a:solidFill>
                <a:schemeClr val="tx1"/>
              </a:solidFill>
            </a:endParaRPr>
          </a:p>
          <a:p>
            <a:pPr marL="0" indent="0">
              <a:buNone/>
            </a:pPr>
            <a:r>
              <a:rPr lang="en-US" sz="1800" dirty="0">
                <a:solidFill>
                  <a:schemeClr val="tx1"/>
                </a:solidFill>
              </a:rPr>
              <a:t>Use the HUMAnN2 tool </a:t>
            </a:r>
            <a:r>
              <a:rPr lang="en-US" sz="1800" dirty="0" err="1">
                <a:solidFill>
                  <a:schemeClr val="tx1"/>
                </a:solidFill>
              </a:rPr>
              <a:t>renorm</a:t>
            </a:r>
            <a:r>
              <a:rPr lang="en-US" sz="1800" dirty="0">
                <a:solidFill>
                  <a:schemeClr val="tx1"/>
                </a:solidFill>
              </a:rPr>
              <a:t> table, to compute the normalized abundances </a:t>
            </a:r>
          </a:p>
          <a:p>
            <a:pPr marL="0" indent="0">
              <a:buNone/>
            </a:pPr>
            <a:endParaRPr lang="en-US" sz="1800" dirty="0">
              <a:solidFill>
                <a:schemeClr val="tx1"/>
              </a:solidFill>
            </a:endParaRPr>
          </a:p>
          <a:p>
            <a:pPr marL="0" indent="0">
              <a:buNone/>
            </a:pPr>
            <a:r>
              <a:rPr lang="en-US" sz="1800" dirty="0">
                <a:solidFill>
                  <a:schemeClr val="tx1"/>
                </a:solidFill>
              </a:rPr>
              <a:t>for $</a:t>
            </a:r>
            <a:r>
              <a:rPr lang="en-US" sz="1800" dirty="0" err="1">
                <a:solidFill>
                  <a:schemeClr val="tx1"/>
                </a:solidFill>
              </a:rPr>
              <a:t>SAMPLE_genefamilies.tsv</a:t>
            </a:r>
            <a:r>
              <a:rPr lang="en-US" sz="1800" dirty="0">
                <a:solidFill>
                  <a:schemeClr val="tx1"/>
                </a:solidFill>
              </a:rPr>
              <a:t> in $OUTPUT_DIR</a:t>
            </a:r>
          </a:p>
          <a:p>
            <a:pPr marL="0" indent="0">
              <a:buNone/>
            </a:pPr>
            <a:r>
              <a:rPr lang="en-US" sz="1800" dirty="0">
                <a:solidFill>
                  <a:schemeClr val="tx1"/>
                </a:solidFill>
              </a:rPr>
              <a:t>$ humann2_renorm_table --input $</a:t>
            </a:r>
            <a:r>
              <a:rPr lang="en-US" sz="1800" dirty="0" err="1">
                <a:solidFill>
                  <a:schemeClr val="tx1"/>
                </a:solidFill>
              </a:rPr>
              <a:t>SAMPLE_genefamilies.tsv</a:t>
            </a:r>
            <a:r>
              <a:rPr lang="en-US" sz="1800" dirty="0">
                <a:solidFill>
                  <a:schemeClr val="tx1"/>
                </a:solidFill>
              </a:rPr>
              <a:t> --output $</a:t>
            </a:r>
            <a:r>
              <a:rPr lang="en-US" sz="1800" dirty="0" err="1">
                <a:solidFill>
                  <a:schemeClr val="tx1"/>
                </a:solidFill>
              </a:rPr>
              <a:t>SAMPLE_genefamilies_relab.tsv</a:t>
            </a:r>
            <a:r>
              <a:rPr lang="en-US" sz="1800" dirty="0">
                <a:solidFill>
                  <a:schemeClr val="tx1"/>
                </a:solidFill>
              </a:rPr>
              <a:t> --units </a:t>
            </a:r>
            <a:r>
              <a:rPr lang="en-US" sz="1800" dirty="0" err="1">
                <a:solidFill>
                  <a:schemeClr val="tx1"/>
                </a:solidFill>
              </a:rPr>
              <a:t>relab</a:t>
            </a:r>
            <a:endParaRPr lang="en-US" sz="1800" dirty="0">
              <a:solidFill>
                <a:schemeClr val="tx1"/>
              </a:solidFill>
            </a:endParaRPr>
          </a:p>
          <a:p>
            <a:pPr marL="0" indent="0">
              <a:buNone/>
            </a:pPr>
            <a:endParaRPr lang="en-US" sz="18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38</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9" name="Rectangle 8">
            <a:extLst>
              <a:ext uri="{FF2B5EF4-FFF2-40B4-BE49-F238E27FC236}">
                <a16:creationId xmlns:a16="http://schemas.microsoft.com/office/drawing/2014/main" id="{3AD76B7A-F95D-408F-8A93-A6A54B1C49CD}"/>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18869788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918608"/>
            <a:ext cx="9144000" cy="5318704"/>
          </a:xfrm>
        </p:spPr>
        <p:txBody>
          <a:bodyPr>
            <a:normAutofit/>
          </a:bodyPr>
          <a:lstStyle/>
          <a:p>
            <a:pPr marL="0" indent="0">
              <a:buNone/>
            </a:pPr>
            <a:r>
              <a:rPr lang="en-US" sz="1200" b="1" dirty="0">
                <a:solidFill>
                  <a:schemeClr val="tx1"/>
                </a:solidFill>
              </a:rPr>
              <a:t>Join the output files </a:t>
            </a:r>
            <a:r>
              <a:rPr lang="en-US" sz="1200" dirty="0">
                <a:solidFill>
                  <a:schemeClr val="tx1"/>
                </a:solidFill>
              </a:rPr>
              <a:t>(gene families, coverage, and abundance) from the HUMAnN2 runs from all samples into three files</a:t>
            </a:r>
          </a:p>
          <a:p>
            <a:pPr marL="0" indent="0">
              <a:buNone/>
            </a:pPr>
            <a:endParaRPr lang="en-US" sz="1200" dirty="0">
              <a:solidFill>
                <a:schemeClr val="tx1"/>
              </a:solidFill>
            </a:endParaRPr>
          </a:p>
          <a:p>
            <a:pPr marL="0" indent="0">
              <a:buNone/>
            </a:pPr>
            <a:r>
              <a:rPr lang="en-US" sz="1200" dirty="0">
                <a:solidFill>
                  <a:schemeClr val="tx1"/>
                </a:solidFill>
              </a:rPr>
              <a:t>$ humann2_join_tables --input $OUTPUT_DIR --output humann2_genefamilies.tsv --</a:t>
            </a:r>
            <a:r>
              <a:rPr lang="en-US" sz="1200" dirty="0" err="1">
                <a:solidFill>
                  <a:schemeClr val="tx1"/>
                </a:solidFill>
              </a:rPr>
              <a:t>file_name</a:t>
            </a:r>
            <a:r>
              <a:rPr lang="en-US" sz="1200" dirty="0">
                <a:solidFill>
                  <a:schemeClr val="tx1"/>
                </a:solidFill>
              </a:rPr>
              <a:t> </a:t>
            </a:r>
            <a:r>
              <a:rPr lang="en-US" sz="1200" dirty="0" err="1">
                <a:solidFill>
                  <a:schemeClr val="tx1"/>
                </a:solidFill>
              </a:rPr>
              <a:t>genefamilies_relab</a:t>
            </a:r>
            <a:endParaRPr lang="en-US" sz="1200" dirty="0">
              <a:solidFill>
                <a:schemeClr val="tx1"/>
              </a:solidFill>
            </a:endParaRPr>
          </a:p>
          <a:p>
            <a:pPr marL="0" indent="0">
              <a:buNone/>
            </a:pPr>
            <a:r>
              <a:rPr lang="en-US" sz="1200" dirty="0">
                <a:solidFill>
                  <a:schemeClr val="tx1"/>
                </a:solidFill>
              </a:rPr>
              <a:t>$ humann2_join_tables --input $OUTPUT_DIR --output humann2_pathcoverage.tsv --</a:t>
            </a:r>
            <a:r>
              <a:rPr lang="en-US" sz="1200" dirty="0" err="1">
                <a:solidFill>
                  <a:schemeClr val="tx1"/>
                </a:solidFill>
              </a:rPr>
              <a:t>file_name</a:t>
            </a:r>
            <a:r>
              <a:rPr lang="en-US" sz="1200" dirty="0">
                <a:solidFill>
                  <a:schemeClr val="tx1"/>
                </a:solidFill>
              </a:rPr>
              <a:t> </a:t>
            </a:r>
            <a:r>
              <a:rPr lang="en-US" sz="1200" dirty="0" err="1">
                <a:solidFill>
                  <a:schemeClr val="tx1"/>
                </a:solidFill>
              </a:rPr>
              <a:t>pathcoverage</a:t>
            </a:r>
            <a:endParaRPr lang="en-US" sz="1200" dirty="0">
              <a:solidFill>
                <a:schemeClr val="tx1"/>
              </a:solidFill>
            </a:endParaRPr>
          </a:p>
          <a:p>
            <a:pPr marL="0" indent="0">
              <a:buNone/>
            </a:pPr>
            <a:r>
              <a:rPr lang="en-US" sz="1200" dirty="0">
                <a:solidFill>
                  <a:schemeClr val="tx1"/>
                </a:solidFill>
              </a:rPr>
              <a:t>$ humann2_join_tables --input $OUTPUT_DIR --output humann2_pathabundance.tsv --</a:t>
            </a:r>
            <a:r>
              <a:rPr lang="en-US" sz="1200" dirty="0" err="1">
                <a:solidFill>
                  <a:schemeClr val="tx1"/>
                </a:solidFill>
              </a:rPr>
              <a:t>file_name</a:t>
            </a:r>
            <a:r>
              <a:rPr lang="en-US" sz="1200" dirty="0">
                <a:solidFill>
                  <a:schemeClr val="tx1"/>
                </a:solidFill>
              </a:rPr>
              <a:t> </a:t>
            </a:r>
            <a:r>
              <a:rPr lang="en-US" sz="1200" dirty="0" err="1">
                <a:solidFill>
                  <a:schemeClr val="tx1"/>
                </a:solidFill>
              </a:rPr>
              <a:t>pathabundance_relab</a:t>
            </a: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rPr>
              <a:t>For each command, replace $OUTPUT_DIR with the full path to the folder containing the HUMAnN2 output files.</a:t>
            </a:r>
          </a:p>
          <a:p>
            <a:pPr marL="0" indent="0">
              <a:buNone/>
            </a:pPr>
            <a:endParaRPr lang="en-US" sz="1200" dirty="0">
              <a:solidFill>
                <a:schemeClr val="tx1"/>
              </a:solidFill>
            </a:endParaRPr>
          </a:p>
          <a:p>
            <a:pPr marL="0" indent="0">
              <a:buNone/>
            </a:pPr>
            <a:r>
              <a:rPr lang="en-US" sz="1200" dirty="0">
                <a:solidFill>
                  <a:schemeClr val="tx1"/>
                </a:solidFill>
              </a:rPr>
              <a:t>The resulting files from these commands are named humann2_genefamilies.tsv, humann2_pathabundance.tsv, and humann2_pathcoverage.tsv.</a:t>
            </a: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39</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2206053" cy="369332"/>
          </a:xfrm>
          <a:prstGeom prst="rect">
            <a:avLst/>
          </a:prstGeom>
        </p:spPr>
        <p:txBody>
          <a:bodyPr wrap="none">
            <a:spAutoFit/>
          </a:bodyPr>
          <a:lstStyle/>
          <a:p>
            <a:r>
              <a:rPr lang="en-US" b="1" dirty="0">
                <a:solidFill>
                  <a:srgbClr val="1487D4"/>
                </a:solidFill>
                <a:latin typeface="Myriad Pro"/>
              </a:rPr>
              <a:t>HUMAnN2 Output</a:t>
            </a:r>
          </a:p>
        </p:txBody>
      </p:sp>
      <p:sp>
        <p:nvSpPr>
          <p:cNvPr id="9" name="Rectangle 8">
            <a:extLst>
              <a:ext uri="{FF2B5EF4-FFF2-40B4-BE49-F238E27FC236}">
                <a16:creationId xmlns:a16="http://schemas.microsoft.com/office/drawing/2014/main" id="{382EA7EC-5980-4E64-B9B6-CD80732BD16A}"/>
              </a:ext>
            </a:extLst>
          </p:cNvPr>
          <p:cNvSpPr/>
          <p:nvPr/>
        </p:nvSpPr>
        <p:spPr>
          <a:xfrm>
            <a:off x="0" y="5674536"/>
            <a:ext cx="9142925" cy="369332"/>
          </a:xfrm>
          <a:prstGeom prst="rect">
            <a:avLst/>
          </a:prstGeom>
        </p:spPr>
        <p:txBody>
          <a:bodyPr wrap="square">
            <a:spAutoFit/>
          </a:bodyPr>
          <a:lstStyle/>
          <a:p>
            <a:r>
              <a:rPr lang="en-US" sz="900" dirty="0" err="1"/>
              <a:t>Franzosa</a:t>
            </a:r>
            <a:r>
              <a:rPr lang="en-US" sz="900" dirty="0"/>
              <a:t> EA*, McIver LJ*, </a:t>
            </a:r>
            <a:r>
              <a:rPr lang="en-US" sz="900" dirty="0" err="1"/>
              <a:t>Rahnavard</a:t>
            </a:r>
            <a:r>
              <a:rPr lang="en-US" sz="900" dirty="0"/>
              <a:t> G, Thompson LR, </a:t>
            </a:r>
            <a:r>
              <a:rPr lang="en-US" sz="900" dirty="0" err="1"/>
              <a:t>Schirmer</a:t>
            </a:r>
            <a:r>
              <a:rPr lang="en-US" sz="900" dirty="0"/>
              <a:t> M, </a:t>
            </a:r>
            <a:r>
              <a:rPr lang="en-US" sz="900" dirty="0" err="1"/>
              <a:t>Weingart</a:t>
            </a:r>
            <a:r>
              <a:rPr lang="en-US" sz="900" dirty="0"/>
              <a:t> G, </a:t>
            </a:r>
            <a:r>
              <a:rPr lang="en-US" sz="900" dirty="0" err="1"/>
              <a:t>Schwarzberg</a:t>
            </a:r>
            <a:r>
              <a:rPr lang="en-US" sz="900" dirty="0"/>
              <a:t> Lipson K, Knight R, </a:t>
            </a:r>
            <a:r>
              <a:rPr lang="en-US" sz="900" dirty="0" err="1"/>
              <a:t>Caporaso</a:t>
            </a:r>
            <a:r>
              <a:rPr lang="en-US" sz="900" dirty="0"/>
              <a:t> JG, </a:t>
            </a:r>
            <a:r>
              <a:rPr lang="en-US" sz="900" dirty="0" err="1"/>
              <a:t>Segata</a:t>
            </a:r>
            <a:r>
              <a:rPr lang="en-US" sz="900" dirty="0"/>
              <a:t> N, </a:t>
            </a:r>
            <a:r>
              <a:rPr lang="en-US" sz="900" dirty="0" err="1"/>
              <a:t>Huttenhower</a:t>
            </a:r>
            <a:r>
              <a:rPr lang="en-US" sz="900" dirty="0"/>
              <a:t> C. Species-level functional profiling of metagenomes and </a:t>
            </a:r>
            <a:r>
              <a:rPr lang="en-US" sz="900" dirty="0" err="1"/>
              <a:t>metatranscriptomes</a:t>
            </a:r>
            <a:r>
              <a:rPr lang="en-US" sz="900" dirty="0"/>
              <a:t>. Nat Methods 15: 962-968 (2018).</a:t>
            </a:r>
          </a:p>
        </p:txBody>
      </p:sp>
    </p:spTree>
    <p:extLst>
      <p:ext uri="{BB962C8B-B14F-4D97-AF65-F5344CB8AC3E}">
        <p14:creationId xmlns:p14="http://schemas.microsoft.com/office/powerpoint/2010/main" val="1454182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 y="1468435"/>
            <a:ext cx="4413013" cy="406568"/>
          </a:xfrm>
        </p:spPr>
        <p:txBody>
          <a:bodyPr>
            <a:normAutofit fontScale="90000"/>
          </a:bodyPr>
          <a:lstStyle/>
          <a:p>
            <a:r>
              <a:rPr lang="en-US" sz="2100" dirty="0"/>
              <a:t>Reaction and metabolite information</a:t>
            </a:r>
          </a:p>
        </p:txBody>
      </p:sp>
      <p:sp>
        <p:nvSpPr>
          <p:cNvPr id="6" name="Content Placeholder 5"/>
          <p:cNvSpPr>
            <a:spLocks noGrp="1"/>
          </p:cNvSpPr>
          <p:nvPr>
            <p:ph idx="1"/>
          </p:nvPr>
        </p:nvSpPr>
        <p:spPr>
          <a:xfrm>
            <a:off x="133083" y="2232145"/>
            <a:ext cx="2314842" cy="3082466"/>
          </a:xfrm>
          <a:solidFill>
            <a:schemeClr val="bg1">
              <a:lumMod val="95000"/>
            </a:schemeClr>
          </a:solidFill>
          <a:ln>
            <a:solidFill>
              <a:schemeClr val="tx1"/>
            </a:solidFill>
          </a:ln>
          <a:effectLst>
            <a:outerShdw blurRad="50800" dist="38100" dir="2700000" algn="tl" rotWithShape="0">
              <a:prstClr val="black">
                <a:alpha val="40000"/>
              </a:prstClr>
            </a:outerShdw>
          </a:effectLst>
        </p:spPr>
        <p:txBody>
          <a:bodyPr>
            <a:normAutofit fontScale="85000" lnSpcReduction="10000"/>
          </a:bodyPr>
          <a:lstStyle/>
          <a:p>
            <a:pPr>
              <a:lnSpc>
                <a:spcPct val="145000"/>
              </a:lnSpc>
              <a:spcBef>
                <a:spcPts val="0"/>
              </a:spcBef>
              <a:buFont typeface="+mj-lt"/>
              <a:buAutoNum type="arabicPeriod"/>
            </a:pPr>
            <a:r>
              <a:rPr lang="en-US" sz="1050" dirty="0"/>
              <a:t>Reaction Name *</a:t>
            </a:r>
          </a:p>
          <a:p>
            <a:pPr>
              <a:lnSpc>
                <a:spcPct val="145000"/>
              </a:lnSpc>
              <a:spcBef>
                <a:spcPts val="0"/>
              </a:spcBef>
              <a:buFont typeface="+mj-lt"/>
              <a:buAutoNum type="arabicPeriod"/>
            </a:pPr>
            <a:r>
              <a:rPr lang="en-US" sz="1050" dirty="0"/>
              <a:t>Reaction Definition *</a:t>
            </a:r>
          </a:p>
          <a:p>
            <a:pPr>
              <a:lnSpc>
                <a:spcPct val="145000"/>
              </a:lnSpc>
              <a:spcBef>
                <a:spcPts val="0"/>
              </a:spcBef>
              <a:buFont typeface="+mj-lt"/>
              <a:buAutoNum type="arabicPeriod"/>
            </a:pPr>
            <a:r>
              <a:rPr lang="en-US" sz="1050" dirty="0"/>
              <a:t>Reaction Formula *</a:t>
            </a:r>
          </a:p>
          <a:p>
            <a:pPr>
              <a:lnSpc>
                <a:spcPct val="145000"/>
              </a:lnSpc>
              <a:spcBef>
                <a:spcPts val="0"/>
              </a:spcBef>
              <a:buFont typeface="+mj-lt"/>
              <a:buAutoNum type="arabicPeriod"/>
            </a:pPr>
            <a:r>
              <a:rPr lang="en-US" sz="1050" dirty="0"/>
              <a:t>Gene Reaction Relationship *</a:t>
            </a:r>
          </a:p>
          <a:p>
            <a:pPr>
              <a:lnSpc>
                <a:spcPct val="145000"/>
              </a:lnSpc>
              <a:spcBef>
                <a:spcPts val="0"/>
              </a:spcBef>
              <a:buFont typeface="+mj-lt"/>
              <a:buAutoNum type="arabicPeriod"/>
            </a:pPr>
            <a:r>
              <a:rPr lang="en-US" sz="1050" dirty="0"/>
              <a:t>Genes (Gene Loci) *</a:t>
            </a:r>
          </a:p>
          <a:p>
            <a:pPr>
              <a:lnSpc>
                <a:spcPct val="145000"/>
              </a:lnSpc>
              <a:spcBef>
                <a:spcPts val="0"/>
              </a:spcBef>
              <a:buFont typeface="+mj-lt"/>
              <a:buAutoNum type="arabicPeriod"/>
            </a:pPr>
            <a:r>
              <a:rPr lang="en-US" sz="1050" dirty="0"/>
              <a:t>Proteins</a:t>
            </a:r>
          </a:p>
          <a:p>
            <a:pPr>
              <a:lnSpc>
                <a:spcPct val="145000"/>
              </a:lnSpc>
              <a:spcBef>
                <a:spcPts val="0"/>
              </a:spcBef>
              <a:buFont typeface="+mj-lt"/>
              <a:buAutoNum type="arabicPeriod"/>
            </a:pPr>
            <a:r>
              <a:rPr lang="en-US" sz="1050" dirty="0"/>
              <a:t>Cellular Subsystem * (</a:t>
            </a:r>
            <a:r>
              <a:rPr lang="en-US" sz="1050" dirty="0" err="1"/>
              <a:t>eg</a:t>
            </a:r>
            <a:r>
              <a:rPr lang="en-US" sz="1050" dirty="0"/>
              <a:t> Glycolysis)</a:t>
            </a:r>
          </a:p>
          <a:p>
            <a:pPr>
              <a:lnSpc>
                <a:spcPct val="145000"/>
              </a:lnSpc>
              <a:spcBef>
                <a:spcPts val="0"/>
              </a:spcBef>
              <a:buFont typeface="+mj-lt"/>
              <a:buAutoNum type="arabicPeriod"/>
            </a:pPr>
            <a:r>
              <a:rPr lang="en-US" sz="1050" dirty="0"/>
              <a:t>Direction of Reaction *</a:t>
            </a:r>
          </a:p>
          <a:p>
            <a:pPr>
              <a:lnSpc>
                <a:spcPct val="145000"/>
              </a:lnSpc>
              <a:spcBef>
                <a:spcPts val="0"/>
              </a:spcBef>
              <a:buFont typeface="+mj-lt"/>
              <a:buAutoNum type="arabicPeriod"/>
            </a:pPr>
            <a:r>
              <a:rPr lang="en-US" sz="1050" dirty="0"/>
              <a:t>Flux Lower Limit *</a:t>
            </a:r>
          </a:p>
          <a:p>
            <a:pPr>
              <a:lnSpc>
                <a:spcPct val="145000"/>
              </a:lnSpc>
              <a:spcBef>
                <a:spcPts val="0"/>
              </a:spcBef>
              <a:buFont typeface="+mj-lt"/>
              <a:buAutoNum type="arabicPeriod"/>
            </a:pPr>
            <a:r>
              <a:rPr lang="en-US" sz="1050" dirty="0"/>
              <a:t>Flux Upper Limit *</a:t>
            </a:r>
          </a:p>
          <a:p>
            <a:pPr>
              <a:lnSpc>
                <a:spcPct val="145000"/>
              </a:lnSpc>
              <a:spcBef>
                <a:spcPts val="0"/>
              </a:spcBef>
              <a:buFont typeface="+mj-lt"/>
              <a:buAutoNum type="arabicPeriod"/>
            </a:pPr>
            <a:r>
              <a:rPr lang="en-US" sz="1050" dirty="0"/>
              <a:t>Confidence Score (1-5)</a:t>
            </a:r>
          </a:p>
          <a:p>
            <a:pPr>
              <a:lnSpc>
                <a:spcPct val="145000"/>
              </a:lnSpc>
              <a:spcBef>
                <a:spcPts val="0"/>
              </a:spcBef>
              <a:buFont typeface="+mj-lt"/>
              <a:buAutoNum type="arabicPeriod"/>
            </a:pPr>
            <a:r>
              <a:rPr lang="en-US" sz="1050" dirty="0"/>
              <a:t>EC Number</a:t>
            </a:r>
          </a:p>
          <a:p>
            <a:pPr>
              <a:lnSpc>
                <a:spcPct val="145000"/>
              </a:lnSpc>
              <a:spcBef>
                <a:spcPts val="0"/>
              </a:spcBef>
              <a:buFont typeface="+mj-lt"/>
              <a:buAutoNum type="arabicPeriod"/>
            </a:pPr>
            <a:r>
              <a:rPr lang="en-US" sz="1050" dirty="0"/>
              <a:t>Notes</a:t>
            </a:r>
          </a:p>
          <a:p>
            <a:pPr>
              <a:lnSpc>
                <a:spcPct val="145000"/>
              </a:lnSpc>
              <a:spcBef>
                <a:spcPts val="0"/>
              </a:spcBef>
              <a:buFont typeface="+mj-lt"/>
              <a:buAutoNum type="arabicPeriod"/>
            </a:pPr>
            <a:r>
              <a:rPr lang="en-US" sz="1050" dirty="0"/>
              <a:t>References</a:t>
            </a:r>
          </a:p>
        </p:txBody>
      </p:sp>
      <p:pic>
        <p:nvPicPr>
          <p:cNvPr id="1024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188" b="1"/>
          <a:stretch/>
        </p:blipFill>
        <p:spPr bwMode="auto">
          <a:xfrm>
            <a:off x="5272757" y="1337209"/>
            <a:ext cx="3939758" cy="3781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2971800" y="5552809"/>
            <a:ext cx="5948680" cy="184666"/>
          </a:xfrm>
          <a:prstGeom prst="rect">
            <a:avLst/>
          </a:prstGeom>
          <a:noFill/>
        </p:spPr>
        <p:txBody>
          <a:bodyPr wrap="square" rtlCol="0">
            <a:spAutoFit/>
          </a:bodyPr>
          <a:lstStyle/>
          <a:p>
            <a:pPr algn="ctr"/>
            <a:r>
              <a:rPr lang="en-US" sz="600" dirty="0">
                <a:latin typeface="Comic Sans MS" panose="030F0702030302020204" pitchFamily="66" charset="0"/>
              </a:rPr>
              <a:t>Reconstruction and Use of Microbial Metabolic Networks: the Core Escherichia coli Metabolic Model as an Educational Guide by </a:t>
            </a:r>
            <a:r>
              <a:rPr lang="en-US" sz="600" dirty="0" err="1">
                <a:latin typeface="Comic Sans MS" panose="030F0702030302020204" pitchFamily="66" charset="0"/>
              </a:rPr>
              <a:t>Orth</a:t>
            </a:r>
            <a:r>
              <a:rPr lang="en-US" sz="600" dirty="0">
                <a:latin typeface="Comic Sans MS" panose="030F0702030302020204" pitchFamily="66" charset="0"/>
              </a:rPr>
              <a:t>, Fleming, and </a:t>
            </a:r>
            <a:r>
              <a:rPr lang="en-US" sz="600" dirty="0" err="1">
                <a:latin typeface="Comic Sans MS" panose="030F0702030302020204" pitchFamily="66" charset="0"/>
              </a:rPr>
              <a:t>Palsson</a:t>
            </a:r>
            <a:r>
              <a:rPr lang="en-US" sz="600" dirty="0">
                <a:latin typeface="Comic Sans MS" panose="030F0702030302020204" pitchFamily="66" charset="0"/>
              </a:rPr>
              <a:t> (2010)</a:t>
            </a:r>
          </a:p>
        </p:txBody>
      </p:sp>
      <p:sp>
        <p:nvSpPr>
          <p:cNvPr id="2" name="TextBox 1"/>
          <p:cNvSpPr txBox="1"/>
          <p:nvPr/>
        </p:nvSpPr>
        <p:spPr>
          <a:xfrm>
            <a:off x="1180223" y="5408538"/>
            <a:ext cx="1568483" cy="300082"/>
          </a:xfrm>
          <a:prstGeom prst="rect">
            <a:avLst/>
          </a:prstGeom>
          <a:noFill/>
        </p:spPr>
        <p:txBody>
          <a:bodyPr wrap="square" rtlCol="0">
            <a:spAutoFit/>
          </a:bodyPr>
          <a:lstStyle/>
          <a:p>
            <a:pPr algn="ctr"/>
            <a:r>
              <a:rPr lang="en-US" sz="1050" dirty="0">
                <a:latin typeface="Comic Sans MS" panose="030F0702030302020204" pitchFamily="66" charset="0"/>
              </a:rPr>
              <a:t>* </a:t>
            </a:r>
            <a:r>
              <a:rPr lang="sv-SE" sz="1350" dirty="0"/>
              <a:t>Essential</a:t>
            </a:r>
            <a:endParaRPr lang="en-US" sz="1050" dirty="0">
              <a:latin typeface="Comic Sans MS" panose="030F0702030302020204" pitchFamily="66" charset="0"/>
            </a:endParaRPr>
          </a:p>
        </p:txBody>
      </p:sp>
      <p:sp>
        <p:nvSpPr>
          <p:cNvPr id="9" name="Content Placeholder 5">
            <a:extLst>
              <a:ext uri="{FF2B5EF4-FFF2-40B4-BE49-F238E27FC236}">
                <a16:creationId xmlns:a16="http://schemas.microsoft.com/office/drawing/2014/main" id="{1E4DD8C6-38DF-4398-80D1-C5CE3B801F88}"/>
              </a:ext>
            </a:extLst>
          </p:cNvPr>
          <p:cNvSpPr txBox="1">
            <a:spLocks/>
          </p:cNvSpPr>
          <p:nvPr/>
        </p:nvSpPr>
        <p:spPr>
          <a:xfrm>
            <a:off x="2676525" y="2238556"/>
            <a:ext cx="1959769" cy="2669487"/>
          </a:xfrm>
          <a:prstGeom prst="rect">
            <a:avLst/>
          </a:prstGeom>
          <a:solidFill>
            <a:schemeClr val="bg1">
              <a:lumMod val="95000"/>
            </a:schemeClr>
          </a:solidFill>
          <a:ln>
            <a:solidFill>
              <a:schemeClr val="tx1"/>
            </a:solidFill>
          </a:ln>
          <a:effectLst>
            <a:outerShdw blurRad="50800" dist="38100" dir="2700000" algn="tl" rotWithShape="0">
              <a:prstClr val="black">
                <a:alpha val="40000"/>
              </a:prstClr>
            </a:outerShdw>
          </a:effectLst>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mj-lt"/>
              <a:buAutoNum type="arabicPeriod"/>
            </a:pPr>
            <a:r>
              <a:rPr lang="en-US" sz="1050" dirty="0"/>
              <a:t>Metabolite Name *</a:t>
            </a:r>
          </a:p>
          <a:p>
            <a:pPr>
              <a:buFont typeface="+mj-lt"/>
              <a:buAutoNum type="arabicPeriod"/>
            </a:pPr>
            <a:r>
              <a:rPr lang="en-US" sz="1050" dirty="0"/>
              <a:t>Metabolite Definition *</a:t>
            </a:r>
          </a:p>
          <a:p>
            <a:pPr>
              <a:buFont typeface="+mj-lt"/>
              <a:buAutoNum type="arabicPeriod"/>
            </a:pPr>
            <a:r>
              <a:rPr lang="en-US" sz="1050" dirty="0"/>
              <a:t>Metabolite Neutral Formula</a:t>
            </a:r>
          </a:p>
          <a:p>
            <a:pPr>
              <a:buFont typeface="+mj-lt"/>
              <a:buAutoNum type="arabicPeriod"/>
            </a:pPr>
            <a:r>
              <a:rPr lang="en-US" sz="1050" dirty="0"/>
              <a:t>Metabolite Loaded Formula *</a:t>
            </a:r>
          </a:p>
          <a:p>
            <a:pPr>
              <a:buFont typeface="+mj-lt"/>
              <a:buAutoNum type="arabicPeriod"/>
            </a:pPr>
            <a:r>
              <a:rPr lang="en-US" sz="1050" dirty="0"/>
              <a:t>Metabolite Load *</a:t>
            </a:r>
          </a:p>
          <a:p>
            <a:pPr>
              <a:buFont typeface="+mj-lt"/>
              <a:buAutoNum type="arabicPeriod"/>
            </a:pPr>
            <a:r>
              <a:rPr lang="en-US" sz="1050" dirty="0"/>
              <a:t>Metabolite Compartment *</a:t>
            </a:r>
          </a:p>
          <a:p>
            <a:pPr>
              <a:buFont typeface="+mj-lt"/>
              <a:buAutoNum type="arabicPeriod"/>
            </a:pPr>
            <a:r>
              <a:rPr lang="en-US" sz="1050" dirty="0"/>
              <a:t>Metabolite KEGG ID</a:t>
            </a:r>
          </a:p>
          <a:p>
            <a:pPr>
              <a:buFont typeface="+mj-lt"/>
              <a:buAutoNum type="arabicPeriod"/>
            </a:pPr>
            <a:r>
              <a:rPr lang="en-US" sz="1050" dirty="0"/>
              <a:t>Metabolite </a:t>
            </a:r>
            <a:r>
              <a:rPr lang="en-US" sz="1050" dirty="0" err="1"/>
              <a:t>PubChemID</a:t>
            </a:r>
            <a:endParaRPr lang="en-US" sz="1050" dirty="0"/>
          </a:p>
        </p:txBody>
      </p:sp>
    </p:spTree>
    <p:extLst>
      <p:ext uri="{BB962C8B-B14F-4D97-AF65-F5344CB8AC3E}">
        <p14:creationId xmlns:p14="http://schemas.microsoft.com/office/powerpoint/2010/main" val="28361471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628800"/>
            <a:ext cx="9144000" cy="1080120"/>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40</a:t>
            </a:fld>
            <a:endParaRPr lang="en-US"/>
          </a:p>
        </p:txBody>
      </p:sp>
      <p:pic>
        <p:nvPicPr>
          <p:cNvPr id="1026" name="Picture 2" descr="Image result for practice 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7704" y="1484784"/>
            <a:ext cx="5174608" cy="344346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27BDC7-2D39-4F08-B106-CEB09232F508}"/>
              </a:ext>
            </a:extLst>
          </p:cNvPr>
          <p:cNvSpPr/>
          <p:nvPr/>
        </p:nvSpPr>
        <p:spPr>
          <a:xfrm>
            <a:off x="1630178" y="556088"/>
            <a:ext cx="5453737" cy="769441"/>
          </a:xfrm>
          <a:prstGeom prst="rect">
            <a:avLst/>
          </a:prstGeom>
        </p:spPr>
        <p:txBody>
          <a:bodyPr wrap="none">
            <a:spAutoFit/>
          </a:bodyPr>
          <a:lstStyle/>
          <a:p>
            <a:r>
              <a:rPr lang="en-US" sz="4400" b="1" dirty="0"/>
              <a:t>Resistome profiling</a:t>
            </a:r>
          </a:p>
        </p:txBody>
      </p:sp>
    </p:spTree>
    <p:extLst>
      <p:ext uri="{BB962C8B-B14F-4D97-AF65-F5344CB8AC3E}">
        <p14:creationId xmlns:p14="http://schemas.microsoft.com/office/powerpoint/2010/main" val="35930744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41</a:t>
            </a:fld>
            <a:endParaRPr lang="en-US"/>
          </a:p>
        </p:txBody>
      </p:sp>
      <p:sp>
        <p:nvSpPr>
          <p:cNvPr id="6" name="Rectangle 5"/>
          <p:cNvSpPr/>
          <p:nvPr/>
        </p:nvSpPr>
        <p:spPr>
          <a:xfrm>
            <a:off x="0" y="5898758"/>
            <a:ext cx="9142925" cy="338554"/>
          </a:xfrm>
          <a:prstGeom prst="rect">
            <a:avLst/>
          </a:prstGeom>
        </p:spPr>
        <p:txBody>
          <a:bodyPr wrap="square">
            <a:spAutoFit/>
          </a:bodyPr>
          <a:lstStyle/>
          <a:p>
            <a:r>
              <a:rPr lang="en-US" sz="800" dirty="0"/>
              <a:t>Kaminski J, Gibson MK, </a:t>
            </a:r>
            <a:r>
              <a:rPr lang="en-US" sz="800" dirty="0" err="1"/>
              <a:t>Franzosa</a:t>
            </a:r>
            <a:r>
              <a:rPr lang="en-US" sz="800" dirty="0"/>
              <a:t> EA, </a:t>
            </a:r>
            <a:r>
              <a:rPr lang="en-US" sz="800" dirty="0" err="1"/>
              <a:t>Segata</a:t>
            </a:r>
            <a:r>
              <a:rPr lang="en-US" sz="800" dirty="0"/>
              <a:t> N, </a:t>
            </a:r>
            <a:r>
              <a:rPr lang="en-US" sz="800" dirty="0" err="1"/>
              <a:t>Dantas</a:t>
            </a:r>
            <a:r>
              <a:rPr lang="en-US" sz="800" dirty="0"/>
              <a:t> G, </a:t>
            </a:r>
            <a:r>
              <a:rPr lang="en-US" sz="800" dirty="0" err="1"/>
              <a:t>Huttenhower</a:t>
            </a:r>
            <a:r>
              <a:rPr lang="en-US" sz="800" dirty="0"/>
              <a:t> </a:t>
            </a:r>
            <a:r>
              <a:rPr lang="en-US" sz="800" dirty="0" err="1"/>
              <a:t>C.</a:t>
            </a:r>
            <a:r>
              <a:rPr lang="en-US" sz="800" dirty="0" err="1">
                <a:hlinkClick r:id="rId2"/>
              </a:rPr>
              <a:t>High</a:t>
            </a:r>
            <a:r>
              <a:rPr lang="en-US" sz="800" dirty="0">
                <a:hlinkClick r:id="rId2"/>
              </a:rPr>
              <a:t>-specificity targeted functional profiling in microbial communities with </a:t>
            </a:r>
            <a:r>
              <a:rPr lang="en-US" sz="800" dirty="0" err="1">
                <a:hlinkClick r:id="rId2"/>
              </a:rPr>
              <a:t>ShortBRED.</a:t>
            </a:r>
            <a:r>
              <a:rPr lang="en-US" sz="800" dirty="0" err="1"/>
              <a:t>PLoS</a:t>
            </a:r>
            <a:r>
              <a:rPr lang="en-US" sz="800" dirty="0"/>
              <a:t> Comput Biol. 2015 Dec 18;11(12):e1004557.</a:t>
            </a:r>
            <a:endParaRPr lang="en-US" sz="600" dirty="0"/>
          </a:p>
        </p:txBody>
      </p:sp>
      <p:sp>
        <p:nvSpPr>
          <p:cNvPr id="7" name="Rectangle 6"/>
          <p:cNvSpPr/>
          <p:nvPr/>
        </p:nvSpPr>
        <p:spPr>
          <a:xfrm>
            <a:off x="323528" y="2132856"/>
            <a:ext cx="9433048" cy="523220"/>
          </a:xfrm>
          <a:prstGeom prst="rect">
            <a:avLst/>
          </a:prstGeom>
        </p:spPr>
        <p:txBody>
          <a:bodyPr wrap="square">
            <a:spAutoFit/>
          </a:bodyPr>
          <a:lstStyle/>
          <a:p>
            <a:r>
              <a:rPr lang="en-US" sz="2800" b="1" dirty="0" err="1">
                <a:solidFill>
                  <a:srgbClr val="1487D4"/>
                </a:solidFill>
                <a:latin typeface="Myriad Pro"/>
              </a:rPr>
              <a:t>ShortBRED</a:t>
            </a:r>
            <a:r>
              <a:rPr lang="en-US" b="1" dirty="0">
                <a:solidFill>
                  <a:srgbClr val="1487D4"/>
                </a:solidFill>
                <a:latin typeface="Myriad Pro"/>
              </a:rPr>
              <a:t>: Short, Better Representative Extract Dataset</a:t>
            </a:r>
            <a:endParaRPr lang="en-US" b="1" i="0" dirty="0">
              <a:solidFill>
                <a:srgbClr val="1487D4"/>
              </a:solidFill>
              <a:effectLst/>
              <a:latin typeface="Myriad Pro"/>
            </a:endParaRPr>
          </a:p>
        </p:txBody>
      </p:sp>
      <p:sp>
        <p:nvSpPr>
          <p:cNvPr id="8" name="Rectangle 7"/>
          <p:cNvSpPr/>
          <p:nvPr/>
        </p:nvSpPr>
        <p:spPr>
          <a:xfrm>
            <a:off x="251520" y="1192545"/>
            <a:ext cx="8676456" cy="369332"/>
          </a:xfrm>
          <a:prstGeom prst="rect">
            <a:avLst/>
          </a:prstGeom>
        </p:spPr>
        <p:txBody>
          <a:bodyPr wrap="square">
            <a:spAutoFit/>
          </a:bodyPr>
          <a:lstStyle/>
          <a:p>
            <a:r>
              <a:rPr lang="en-US" dirty="0"/>
              <a:t>Profiling the antibiotic resistance genes in a community</a:t>
            </a:r>
          </a:p>
        </p:txBody>
      </p:sp>
      <p:sp>
        <p:nvSpPr>
          <p:cNvPr id="9" name="Rectangle 8"/>
          <p:cNvSpPr/>
          <p:nvPr/>
        </p:nvSpPr>
        <p:spPr>
          <a:xfrm>
            <a:off x="251520" y="411607"/>
            <a:ext cx="3055645" cy="461665"/>
          </a:xfrm>
          <a:prstGeom prst="rect">
            <a:avLst/>
          </a:prstGeom>
        </p:spPr>
        <p:txBody>
          <a:bodyPr wrap="none">
            <a:spAutoFit/>
          </a:bodyPr>
          <a:lstStyle/>
          <a:p>
            <a:r>
              <a:rPr lang="en-US" sz="2400" b="1" dirty="0"/>
              <a:t>Resistome profiling</a:t>
            </a:r>
          </a:p>
        </p:txBody>
      </p:sp>
    </p:spTree>
    <p:extLst>
      <p:ext uri="{BB962C8B-B14F-4D97-AF65-F5344CB8AC3E}">
        <p14:creationId xmlns:p14="http://schemas.microsoft.com/office/powerpoint/2010/main" val="37842201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107504" y="908720"/>
            <a:ext cx="9036496" cy="5328592"/>
          </a:xfrm>
        </p:spPr>
        <p:txBody>
          <a:bodyPr>
            <a:normAutofit/>
          </a:bodyPr>
          <a:lstStyle/>
          <a:p>
            <a:pPr marL="0" indent="0">
              <a:buNone/>
            </a:pPr>
            <a:r>
              <a:rPr lang="en-US" sz="1200" dirty="0">
                <a:solidFill>
                  <a:schemeClr val="tx1"/>
                </a:solidFill>
              </a:rPr>
              <a:t>Take a set of protein sequences </a:t>
            </a: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rPr>
              <a:t>Reduce them to a set of unique identifying strings ("markers)</a:t>
            </a: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rPr>
              <a:t>Search for these markers in metagenomic data </a:t>
            </a:r>
          </a:p>
          <a:p>
            <a:pPr marL="0" indent="0">
              <a:buNone/>
            </a:pP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rPr>
              <a:t>Determine the presence and abundance of the protein families of interest</a:t>
            </a:r>
          </a:p>
        </p:txBody>
      </p:sp>
      <p:sp>
        <p:nvSpPr>
          <p:cNvPr id="4" name="Slide Number Placeholder 3"/>
          <p:cNvSpPr>
            <a:spLocks noGrp="1"/>
          </p:cNvSpPr>
          <p:nvPr>
            <p:ph type="sldNum" sz="quarter" idx="12"/>
          </p:nvPr>
        </p:nvSpPr>
        <p:spPr/>
        <p:txBody>
          <a:bodyPr/>
          <a:lstStyle/>
          <a:p>
            <a:fld id="{16E92535-E9D8-4DDA-83D0-380D5F2D29E9}" type="slidenum">
              <a:rPr lang="en-US" smtClean="0"/>
              <a:pPr/>
              <a:t>42</a:t>
            </a:fld>
            <a:endParaRPr lang="en-US"/>
          </a:p>
        </p:txBody>
      </p:sp>
      <p:sp>
        <p:nvSpPr>
          <p:cNvPr id="7" name="Rectangle 6"/>
          <p:cNvSpPr/>
          <p:nvPr/>
        </p:nvSpPr>
        <p:spPr>
          <a:xfrm>
            <a:off x="0" y="319388"/>
            <a:ext cx="7488832" cy="369332"/>
          </a:xfrm>
          <a:prstGeom prst="rect">
            <a:avLst/>
          </a:prstGeom>
        </p:spPr>
        <p:txBody>
          <a:bodyPr wrap="square">
            <a:spAutoFit/>
          </a:bodyPr>
          <a:lstStyle/>
          <a:p>
            <a:r>
              <a:rPr lang="en-US" b="1" dirty="0" err="1">
                <a:solidFill>
                  <a:srgbClr val="1487D4"/>
                </a:solidFill>
                <a:latin typeface="Myriad Pro"/>
              </a:rPr>
              <a:t>ShortBRED</a:t>
            </a:r>
            <a:r>
              <a:rPr lang="en-US" b="1" dirty="0">
                <a:solidFill>
                  <a:srgbClr val="1487D4"/>
                </a:solidFill>
                <a:latin typeface="Myriad Pro"/>
              </a:rPr>
              <a:t> Features</a:t>
            </a:r>
          </a:p>
        </p:txBody>
      </p:sp>
      <p:sp>
        <p:nvSpPr>
          <p:cNvPr id="10" name="Rectangle 9"/>
          <p:cNvSpPr/>
          <p:nvPr/>
        </p:nvSpPr>
        <p:spPr>
          <a:xfrm>
            <a:off x="-1075" y="1178660"/>
            <a:ext cx="9144000" cy="646331"/>
          </a:xfrm>
          <a:prstGeom prst="rect">
            <a:avLst/>
          </a:prstGeom>
        </p:spPr>
        <p:txBody>
          <a:bodyPr wrap="square">
            <a:spAutoFit/>
          </a:bodyPr>
          <a:lstStyle/>
          <a:p>
            <a:br>
              <a:rPr lang="en-US" dirty="0"/>
            </a:br>
            <a:endParaRPr lang="en-US" dirty="0"/>
          </a:p>
        </p:txBody>
      </p:sp>
      <p:sp>
        <p:nvSpPr>
          <p:cNvPr id="8" name="Rectangle 7">
            <a:extLst>
              <a:ext uri="{FF2B5EF4-FFF2-40B4-BE49-F238E27FC236}">
                <a16:creationId xmlns:a16="http://schemas.microsoft.com/office/drawing/2014/main" id="{B9D852AF-C178-49B8-A4C8-CA647F856460}"/>
              </a:ext>
            </a:extLst>
          </p:cNvPr>
          <p:cNvSpPr/>
          <p:nvPr/>
        </p:nvSpPr>
        <p:spPr>
          <a:xfrm>
            <a:off x="0" y="5898758"/>
            <a:ext cx="9142925" cy="338554"/>
          </a:xfrm>
          <a:prstGeom prst="rect">
            <a:avLst/>
          </a:prstGeom>
        </p:spPr>
        <p:txBody>
          <a:bodyPr wrap="square">
            <a:spAutoFit/>
          </a:bodyPr>
          <a:lstStyle/>
          <a:p>
            <a:r>
              <a:rPr lang="en-US" sz="800" dirty="0"/>
              <a:t>Kaminski J, Gibson MK, </a:t>
            </a:r>
            <a:r>
              <a:rPr lang="en-US" sz="800" dirty="0" err="1"/>
              <a:t>Franzosa</a:t>
            </a:r>
            <a:r>
              <a:rPr lang="en-US" sz="800" dirty="0"/>
              <a:t> EA, </a:t>
            </a:r>
            <a:r>
              <a:rPr lang="en-US" sz="800" dirty="0" err="1"/>
              <a:t>Segata</a:t>
            </a:r>
            <a:r>
              <a:rPr lang="en-US" sz="800" dirty="0"/>
              <a:t> N, </a:t>
            </a:r>
            <a:r>
              <a:rPr lang="en-US" sz="800" dirty="0" err="1"/>
              <a:t>Dantas</a:t>
            </a:r>
            <a:r>
              <a:rPr lang="en-US" sz="800" dirty="0"/>
              <a:t> G, </a:t>
            </a:r>
            <a:r>
              <a:rPr lang="en-US" sz="800" dirty="0" err="1"/>
              <a:t>Huttenhower</a:t>
            </a:r>
            <a:r>
              <a:rPr lang="en-US" sz="800" dirty="0"/>
              <a:t> </a:t>
            </a:r>
            <a:r>
              <a:rPr lang="en-US" sz="800" dirty="0" err="1"/>
              <a:t>C.</a:t>
            </a:r>
            <a:r>
              <a:rPr lang="en-US" sz="800" dirty="0" err="1">
                <a:hlinkClick r:id="rId2"/>
              </a:rPr>
              <a:t>High</a:t>
            </a:r>
            <a:r>
              <a:rPr lang="en-US" sz="800" dirty="0">
                <a:hlinkClick r:id="rId2"/>
              </a:rPr>
              <a:t>-specificity targeted functional profiling in microbial communities with </a:t>
            </a:r>
            <a:r>
              <a:rPr lang="en-US" sz="800" dirty="0" err="1">
                <a:hlinkClick r:id="rId2"/>
              </a:rPr>
              <a:t>ShortBRED.</a:t>
            </a:r>
            <a:r>
              <a:rPr lang="en-US" sz="800" dirty="0" err="1"/>
              <a:t>PLoS</a:t>
            </a:r>
            <a:r>
              <a:rPr lang="en-US" sz="800" dirty="0"/>
              <a:t> Comput Biol. 2015 Dec 18;11(12):e1004557.</a:t>
            </a:r>
            <a:endParaRPr lang="en-US" sz="600" dirty="0"/>
          </a:p>
        </p:txBody>
      </p:sp>
      <p:sp>
        <p:nvSpPr>
          <p:cNvPr id="5" name="Arrow: Down 4">
            <a:extLst>
              <a:ext uri="{FF2B5EF4-FFF2-40B4-BE49-F238E27FC236}">
                <a16:creationId xmlns:a16="http://schemas.microsoft.com/office/drawing/2014/main" id="{73F8D537-DAB1-41E3-A199-E437ADE1F8D5}"/>
              </a:ext>
            </a:extLst>
          </p:cNvPr>
          <p:cNvSpPr/>
          <p:nvPr/>
        </p:nvSpPr>
        <p:spPr>
          <a:xfrm>
            <a:off x="1187624" y="1213793"/>
            <a:ext cx="288032" cy="2880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9" name="Arrow: Down 8">
            <a:extLst>
              <a:ext uri="{FF2B5EF4-FFF2-40B4-BE49-F238E27FC236}">
                <a16:creationId xmlns:a16="http://schemas.microsoft.com/office/drawing/2014/main" id="{88A9CF4B-5110-4047-A41C-BA2E84563DBF}"/>
              </a:ext>
            </a:extLst>
          </p:cNvPr>
          <p:cNvSpPr/>
          <p:nvPr/>
        </p:nvSpPr>
        <p:spPr>
          <a:xfrm>
            <a:off x="1183615" y="1900975"/>
            <a:ext cx="288032" cy="2880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1" name="Arrow: Down 10">
            <a:extLst>
              <a:ext uri="{FF2B5EF4-FFF2-40B4-BE49-F238E27FC236}">
                <a16:creationId xmlns:a16="http://schemas.microsoft.com/office/drawing/2014/main" id="{9E5F7E2B-39CE-44A2-A7B6-86DA89D5080A}"/>
              </a:ext>
            </a:extLst>
          </p:cNvPr>
          <p:cNvSpPr/>
          <p:nvPr/>
        </p:nvSpPr>
        <p:spPr>
          <a:xfrm>
            <a:off x="1203082" y="2581587"/>
            <a:ext cx="288032" cy="2880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6" name="Rectangle 5">
            <a:extLst>
              <a:ext uri="{FF2B5EF4-FFF2-40B4-BE49-F238E27FC236}">
                <a16:creationId xmlns:a16="http://schemas.microsoft.com/office/drawing/2014/main" id="{2B60AA80-420E-4361-8DD4-0BB1C6E98169}"/>
              </a:ext>
            </a:extLst>
          </p:cNvPr>
          <p:cNvSpPr/>
          <p:nvPr/>
        </p:nvSpPr>
        <p:spPr>
          <a:xfrm>
            <a:off x="5724128" y="1029127"/>
            <a:ext cx="2390398" cy="369332"/>
          </a:xfrm>
          <a:prstGeom prst="rect">
            <a:avLst/>
          </a:prstGeom>
        </p:spPr>
        <p:txBody>
          <a:bodyPr wrap="none">
            <a:spAutoFit/>
          </a:bodyPr>
          <a:lstStyle/>
          <a:p>
            <a:r>
              <a:rPr lang="en-US" b="1" dirty="0" err="1"/>
              <a:t>ShortBRED</a:t>
            </a:r>
            <a:r>
              <a:rPr lang="en-US" b="1" dirty="0"/>
              <a:t> Identify </a:t>
            </a:r>
            <a:endParaRPr lang="en-SE" dirty="0"/>
          </a:p>
        </p:txBody>
      </p:sp>
      <p:sp>
        <p:nvSpPr>
          <p:cNvPr id="12" name="Rectangle 11">
            <a:extLst>
              <a:ext uri="{FF2B5EF4-FFF2-40B4-BE49-F238E27FC236}">
                <a16:creationId xmlns:a16="http://schemas.microsoft.com/office/drawing/2014/main" id="{37438E1B-934B-4C0D-BF14-5E468A9BC628}"/>
              </a:ext>
            </a:extLst>
          </p:cNvPr>
          <p:cNvSpPr/>
          <p:nvPr/>
        </p:nvSpPr>
        <p:spPr>
          <a:xfrm>
            <a:off x="5745939" y="2356271"/>
            <a:ext cx="2454518" cy="369332"/>
          </a:xfrm>
          <a:prstGeom prst="rect">
            <a:avLst/>
          </a:prstGeom>
        </p:spPr>
        <p:txBody>
          <a:bodyPr wrap="none">
            <a:spAutoFit/>
          </a:bodyPr>
          <a:lstStyle/>
          <a:p>
            <a:r>
              <a:rPr lang="en-US" b="1" dirty="0" err="1"/>
              <a:t>ShortBRED</a:t>
            </a:r>
            <a:r>
              <a:rPr lang="en-US" b="1" dirty="0"/>
              <a:t>-Quantify</a:t>
            </a:r>
          </a:p>
        </p:txBody>
      </p:sp>
    </p:spTree>
    <p:extLst>
      <p:ext uri="{BB962C8B-B14F-4D97-AF65-F5344CB8AC3E}">
        <p14:creationId xmlns:p14="http://schemas.microsoft.com/office/powerpoint/2010/main" val="41365998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43</a:t>
            </a:fld>
            <a:endParaRPr lang="en-US"/>
          </a:p>
        </p:txBody>
      </p:sp>
      <p:sp>
        <p:nvSpPr>
          <p:cNvPr id="6" name="Rectangle 5"/>
          <p:cNvSpPr/>
          <p:nvPr/>
        </p:nvSpPr>
        <p:spPr>
          <a:xfrm>
            <a:off x="179512" y="89972"/>
            <a:ext cx="2507418" cy="369332"/>
          </a:xfrm>
          <a:prstGeom prst="rect">
            <a:avLst/>
          </a:prstGeom>
        </p:spPr>
        <p:txBody>
          <a:bodyPr wrap="none">
            <a:spAutoFit/>
          </a:bodyPr>
          <a:lstStyle/>
          <a:p>
            <a:r>
              <a:rPr lang="en-US" b="1" dirty="0" err="1">
                <a:solidFill>
                  <a:srgbClr val="1487D4"/>
                </a:solidFill>
                <a:latin typeface="Myriad Pro"/>
              </a:rPr>
              <a:t>ShortBRED</a:t>
            </a:r>
            <a:r>
              <a:rPr lang="en-US" b="1" dirty="0">
                <a:solidFill>
                  <a:srgbClr val="1487D4"/>
                </a:solidFill>
                <a:latin typeface="Myriad Pro"/>
              </a:rPr>
              <a:t> Workflow</a:t>
            </a:r>
            <a:endParaRPr lang="en-US" b="1" i="0" dirty="0">
              <a:solidFill>
                <a:srgbClr val="1487D4"/>
              </a:solidFill>
              <a:effectLst/>
              <a:latin typeface="Myriad Pro"/>
            </a:endParaRPr>
          </a:p>
        </p:txBody>
      </p:sp>
      <p:pic>
        <p:nvPicPr>
          <p:cNvPr id="8" name="Resim 3">
            <a:extLst>
              <a:ext uri="{FF2B5EF4-FFF2-40B4-BE49-F238E27FC236}">
                <a16:creationId xmlns:a16="http://schemas.microsoft.com/office/drawing/2014/main" id="{E7C859EB-F24D-4C8B-BDC3-25419AD490CF}"/>
              </a:ext>
            </a:extLst>
          </p:cNvPr>
          <p:cNvPicPr>
            <a:picLocks noChangeAspect="1"/>
          </p:cNvPicPr>
          <p:nvPr/>
        </p:nvPicPr>
        <p:blipFill>
          <a:blip r:embed="rId2"/>
          <a:stretch>
            <a:fillRect/>
          </a:stretch>
        </p:blipFill>
        <p:spPr>
          <a:xfrm>
            <a:off x="971600" y="677379"/>
            <a:ext cx="6383416" cy="4882554"/>
          </a:xfrm>
          <a:prstGeom prst="rect">
            <a:avLst/>
          </a:prstGeom>
        </p:spPr>
      </p:pic>
      <p:sp>
        <p:nvSpPr>
          <p:cNvPr id="9" name="Rectangle 8">
            <a:extLst>
              <a:ext uri="{FF2B5EF4-FFF2-40B4-BE49-F238E27FC236}">
                <a16:creationId xmlns:a16="http://schemas.microsoft.com/office/drawing/2014/main" id="{462F3AE3-2F7E-4365-A14D-4439D8677925}"/>
              </a:ext>
            </a:extLst>
          </p:cNvPr>
          <p:cNvSpPr/>
          <p:nvPr/>
        </p:nvSpPr>
        <p:spPr>
          <a:xfrm>
            <a:off x="0" y="5898758"/>
            <a:ext cx="9142925" cy="338554"/>
          </a:xfrm>
          <a:prstGeom prst="rect">
            <a:avLst/>
          </a:prstGeom>
        </p:spPr>
        <p:txBody>
          <a:bodyPr wrap="square">
            <a:spAutoFit/>
          </a:bodyPr>
          <a:lstStyle/>
          <a:p>
            <a:r>
              <a:rPr lang="en-US" sz="800" dirty="0"/>
              <a:t>Kaminski J, Gibson MK, </a:t>
            </a:r>
            <a:r>
              <a:rPr lang="en-US" sz="800" dirty="0" err="1"/>
              <a:t>Franzosa</a:t>
            </a:r>
            <a:r>
              <a:rPr lang="en-US" sz="800" dirty="0"/>
              <a:t> EA, </a:t>
            </a:r>
            <a:r>
              <a:rPr lang="en-US" sz="800" dirty="0" err="1"/>
              <a:t>Segata</a:t>
            </a:r>
            <a:r>
              <a:rPr lang="en-US" sz="800" dirty="0"/>
              <a:t> N, </a:t>
            </a:r>
            <a:r>
              <a:rPr lang="en-US" sz="800" dirty="0" err="1"/>
              <a:t>Dantas</a:t>
            </a:r>
            <a:r>
              <a:rPr lang="en-US" sz="800" dirty="0"/>
              <a:t> G, </a:t>
            </a:r>
            <a:r>
              <a:rPr lang="en-US" sz="800" dirty="0" err="1"/>
              <a:t>Huttenhower</a:t>
            </a:r>
            <a:r>
              <a:rPr lang="en-US" sz="800" dirty="0"/>
              <a:t> </a:t>
            </a:r>
            <a:r>
              <a:rPr lang="en-US" sz="800" dirty="0" err="1"/>
              <a:t>C.</a:t>
            </a:r>
            <a:r>
              <a:rPr lang="en-US" sz="800" dirty="0" err="1">
                <a:hlinkClick r:id="rId3"/>
              </a:rPr>
              <a:t>High</a:t>
            </a:r>
            <a:r>
              <a:rPr lang="en-US" sz="800" dirty="0">
                <a:hlinkClick r:id="rId3"/>
              </a:rPr>
              <a:t>-specificity targeted functional profiling in microbial communities with </a:t>
            </a:r>
            <a:r>
              <a:rPr lang="en-US" sz="800" dirty="0" err="1">
                <a:hlinkClick r:id="rId3"/>
              </a:rPr>
              <a:t>ShortBRED.</a:t>
            </a:r>
            <a:r>
              <a:rPr lang="en-US" sz="800" dirty="0" err="1"/>
              <a:t>PLoS</a:t>
            </a:r>
            <a:r>
              <a:rPr lang="en-US" sz="800" dirty="0"/>
              <a:t> Comput Biol. 2015 Dec 18;11(12):e1004557.</a:t>
            </a:r>
            <a:endParaRPr lang="en-US" sz="600" dirty="0"/>
          </a:p>
        </p:txBody>
      </p:sp>
    </p:spTree>
    <p:extLst>
      <p:ext uri="{BB962C8B-B14F-4D97-AF65-F5344CB8AC3E}">
        <p14:creationId xmlns:p14="http://schemas.microsoft.com/office/powerpoint/2010/main" val="10657215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44</a:t>
            </a:fld>
            <a:endParaRPr lang="en-US"/>
          </a:p>
        </p:txBody>
      </p:sp>
      <p:sp>
        <p:nvSpPr>
          <p:cNvPr id="8" name="Rectangle 7"/>
          <p:cNvSpPr/>
          <p:nvPr/>
        </p:nvSpPr>
        <p:spPr>
          <a:xfrm>
            <a:off x="-1075" y="274638"/>
            <a:ext cx="2966838" cy="369332"/>
          </a:xfrm>
          <a:prstGeom prst="rect">
            <a:avLst/>
          </a:prstGeom>
        </p:spPr>
        <p:txBody>
          <a:bodyPr wrap="none">
            <a:spAutoFit/>
          </a:bodyPr>
          <a:lstStyle/>
          <a:p>
            <a:r>
              <a:rPr lang="en-US" b="1" dirty="0" err="1">
                <a:solidFill>
                  <a:srgbClr val="1487D4"/>
                </a:solidFill>
                <a:latin typeface="Myriad Pro"/>
              </a:rPr>
              <a:t>ShortBRED</a:t>
            </a:r>
            <a:r>
              <a:rPr lang="en-US" b="1" dirty="0">
                <a:solidFill>
                  <a:srgbClr val="1487D4"/>
                </a:solidFill>
                <a:latin typeface="Myriad Pro"/>
              </a:rPr>
              <a:t> Input Formats</a:t>
            </a:r>
          </a:p>
        </p:txBody>
      </p:sp>
      <p:sp>
        <p:nvSpPr>
          <p:cNvPr id="5" name="Rectangle 4">
            <a:extLst>
              <a:ext uri="{FF2B5EF4-FFF2-40B4-BE49-F238E27FC236}">
                <a16:creationId xmlns:a16="http://schemas.microsoft.com/office/drawing/2014/main" id="{42C43B96-1B02-46D3-8BAB-F07311EBD2C3}"/>
              </a:ext>
            </a:extLst>
          </p:cNvPr>
          <p:cNvSpPr/>
          <p:nvPr/>
        </p:nvSpPr>
        <p:spPr>
          <a:xfrm>
            <a:off x="107504" y="1124744"/>
            <a:ext cx="4572000" cy="646331"/>
          </a:xfrm>
          <a:prstGeom prst="rect">
            <a:avLst/>
          </a:prstGeom>
        </p:spPr>
        <p:txBody>
          <a:bodyPr>
            <a:spAutoFit/>
          </a:bodyPr>
          <a:lstStyle/>
          <a:p>
            <a:pPr>
              <a:buFont typeface="Arial" panose="020B0604020202020204" pitchFamily="34" charset="0"/>
              <a:buChar char="•"/>
            </a:pPr>
            <a:r>
              <a:rPr lang="en-US" dirty="0">
                <a:solidFill>
                  <a:srgbClr val="172B4D"/>
                </a:solidFill>
                <a:latin typeface="-apple-system"/>
              </a:rPr>
              <a:t>Sample markers file (</a:t>
            </a:r>
            <a:r>
              <a:rPr lang="en-US" dirty="0"/>
              <a:t>CARD_2017_markers)</a:t>
            </a:r>
            <a:endParaRPr lang="en-US" dirty="0">
              <a:solidFill>
                <a:srgbClr val="172B4D"/>
              </a:solidFill>
              <a:latin typeface="-apple-system"/>
            </a:endParaRPr>
          </a:p>
          <a:p>
            <a:pPr>
              <a:buFont typeface="Arial" panose="020B0604020202020204" pitchFamily="34" charset="0"/>
              <a:buChar char="•"/>
            </a:pPr>
            <a:r>
              <a:rPr lang="en-US" dirty="0">
                <a:solidFill>
                  <a:srgbClr val="172B4D"/>
                </a:solidFill>
                <a:latin typeface="-apple-system"/>
              </a:rPr>
              <a:t>Short nucleotide reads (</a:t>
            </a:r>
            <a:r>
              <a:rPr lang="en-US" dirty="0" err="1">
                <a:solidFill>
                  <a:srgbClr val="0052CC"/>
                </a:solidFill>
                <a:latin typeface="-apple-system"/>
                <a:hlinkClick r:id="rId2"/>
              </a:rPr>
              <a:t>wgs.fna</a:t>
            </a:r>
            <a:r>
              <a:rPr lang="en-US" dirty="0">
                <a:solidFill>
                  <a:srgbClr val="172B4D"/>
                </a:solidFill>
                <a:latin typeface="-apple-system"/>
              </a:rPr>
              <a:t>)</a:t>
            </a:r>
            <a:endParaRPr lang="en-US" b="0" i="0" dirty="0">
              <a:solidFill>
                <a:srgbClr val="172B4D"/>
              </a:solidFill>
              <a:effectLst/>
              <a:latin typeface="-apple-system"/>
            </a:endParaRPr>
          </a:p>
        </p:txBody>
      </p:sp>
      <p:sp>
        <p:nvSpPr>
          <p:cNvPr id="6" name="Rectangle 5">
            <a:extLst>
              <a:ext uri="{FF2B5EF4-FFF2-40B4-BE49-F238E27FC236}">
                <a16:creationId xmlns:a16="http://schemas.microsoft.com/office/drawing/2014/main" id="{3B4D32E6-6D12-4ADC-A19B-2861EF70DC43}"/>
              </a:ext>
            </a:extLst>
          </p:cNvPr>
          <p:cNvSpPr/>
          <p:nvPr/>
        </p:nvSpPr>
        <p:spPr>
          <a:xfrm>
            <a:off x="4518248" y="1263243"/>
            <a:ext cx="4572000" cy="184666"/>
          </a:xfrm>
          <a:prstGeom prst="rect">
            <a:avLst/>
          </a:prstGeom>
        </p:spPr>
        <p:txBody>
          <a:bodyPr>
            <a:spAutoFit/>
          </a:bodyPr>
          <a:lstStyle/>
          <a:p>
            <a:r>
              <a:rPr lang="en-US" sz="600" dirty="0"/>
              <a:t>https:// bitbucket.org/</a:t>
            </a:r>
            <a:r>
              <a:rPr lang="en-US" sz="600" dirty="0" err="1"/>
              <a:t>biobakery</a:t>
            </a:r>
            <a:r>
              <a:rPr lang="en-US" sz="600" dirty="0"/>
              <a:t>/</a:t>
            </a:r>
            <a:r>
              <a:rPr lang="en-US" sz="600" dirty="0" err="1"/>
              <a:t>shortbred</a:t>
            </a:r>
            <a:r>
              <a:rPr lang="en-US" sz="600" dirty="0"/>
              <a:t>/downloads/</a:t>
            </a:r>
            <a:r>
              <a:rPr lang="en-US" sz="600" dirty="0" err="1"/>
              <a:t>ShortBRED</a:t>
            </a:r>
            <a:r>
              <a:rPr lang="en-US" sz="600" dirty="0"/>
              <a:t>_ CARD_2017_markers.faa.gz</a:t>
            </a:r>
            <a:endParaRPr lang="en-SE" sz="600" dirty="0"/>
          </a:p>
        </p:txBody>
      </p:sp>
      <p:sp>
        <p:nvSpPr>
          <p:cNvPr id="9" name="Rectangle 8">
            <a:extLst>
              <a:ext uri="{FF2B5EF4-FFF2-40B4-BE49-F238E27FC236}">
                <a16:creationId xmlns:a16="http://schemas.microsoft.com/office/drawing/2014/main" id="{93720BFC-12CF-49C2-B7F2-50CE956C93D8}"/>
              </a:ext>
            </a:extLst>
          </p:cNvPr>
          <p:cNvSpPr/>
          <p:nvPr/>
        </p:nvSpPr>
        <p:spPr>
          <a:xfrm>
            <a:off x="0" y="5898758"/>
            <a:ext cx="9142925" cy="338554"/>
          </a:xfrm>
          <a:prstGeom prst="rect">
            <a:avLst/>
          </a:prstGeom>
        </p:spPr>
        <p:txBody>
          <a:bodyPr wrap="square">
            <a:spAutoFit/>
          </a:bodyPr>
          <a:lstStyle/>
          <a:p>
            <a:r>
              <a:rPr lang="en-US" sz="800" dirty="0"/>
              <a:t>Kaminski J, Gibson MK, </a:t>
            </a:r>
            <a:r>
              <a:rPr lang="en-US" sz="800" dirty="0" err="1"/>
              <a:t>Franzosa</a:t>
            </a:r>
            <a:r>
              <a:rPr lang="en-US" sz="800" dirty="0"/>
              <a:t> EA, </a:t>
            </a:r>
            <a:r>
              <a:rPr lang="en-US" sz="800" dirty="0" err="1"/>
              <a:t>Segata</a:t>
            </a:r>
            <a:r>
              <a:rPr lang="en-US" sz="800" dirty="0"/>
              <a:t> N, </a:t>
            </a:r>
            <a:r>
              <a:rPr lang="en-US" sz="800" dirty="0" err="1"/>
              <a:t>Dantas</a:t>
            </a:r>
            <a:r>
              <a:rPr lang="en-US" sz="800" dirty="0"/>
              <a:t> G, </a:t>
            </a:r>
            <a:r>
              <a:rPr lang="en-US" sz="800" dirty="0" err="1"/>
              <a:t>Huttenhower</a:t>
            </a:r>
            <a:r>
              <a:rPr lang="en-US" sz="800" dirty="0"/>
              <a:t> </a:t>
            </a:r>
            <a:r>
              <a:rPr lang="en-US" sz="800" dirty="0" err="1"/>
              <a:t>C.</a:t>
            </a:r>
            <a:r>
              <a:rPr lang="en-US" sz="800" dirty="0" err="1">
                <a:hlinkClick r:id="rId3"/>
              </a:rPr>
              <a:t>High</a:t>
            </a:r>
            <a:r>
              <a:rPr lang="en-US" sz="800" dirty="0">
                <a:hlinkClick r:id="rId3"/>
              </a:rPr>
              <a:t>-specificity targeted functional profiling in microbial communities with </a:t>
            </a:r>
            <a:r>
              <a:rPr lang="en-US" sz="800" dirty="0" err="1">
                <a:hlinkClick r:id="rId3"/>
              </a:rPr>
              <a:t>ShortBRED.</a:t>
            </a:r>
            <a:r>
              <a:rPr lang="en-US" sz="800" dirty="0" err="1"/>
              <a:t>PLoS</a:t>
            </a:r>
            <a:r>
              <a:rPr lang="en-US" sz="800" dirty="0"/>
              <a:t> Comput Biol. 2015 Dec 18;11(12):e1004557.</a:t>
            </a:r>
            <a:endParaRPr lang="en-US" sz="600" dirty="0"/>
          </a:p>
        </p:txBody>
      </p:sp>
    </p:spTree>
    <p:extLst>
      <p:ext uri="{BB962C8B-B14F-4D97-AF65-F5344CB8AC3E}">
        <p14:creationId xmlns:p14="http://schemas.microsoft.com/office/powerpoint/2010/main" val="35740252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564938"/>
            <a:ext cx="9144000" cy="4672373"/>
          </a:xfrm>
        </p:spPr>
        <p:txBody>
          <a:bodyPr>
            <a:normAutofit/>
          </a:bodyPr>
          <a:lstStyle/>
          <a:p>
            <a:pPr marL="0" indent="0">
              <a:buNone/>
            </a:pPr>
            <a:r>
              <a:rPr lang="en-US" sz="1200" dirty="0">
                <a:solidFill>
                  <a:schemeClr val="tx1"/>
                </a:solidFill>
              </a:rPr>
              <a:t>cd /path/to/file/biobakery-shortbred-918294a74d70/</a:t>
            </a:r>
          </a:p>
          <a:p>
            <a:pPr marL="0" indent="0">
              <a:buNone/>
            </a:pPr>
            <a:r>
              <a:rPr lang="en-US" sz="1200" dirty="0">
                <a:solidFill>
                  <a:schemeClr val="tx1"/>
                </a:solidFill>
              </a:rPr>
              <a:t>python ./shortbred_quantify.py --markers /path/to/file/biobakery-shortbred-918294a74d70/</a:t>
            </a:r>
            <a:r>
              <a:rPr lang="en-US" sz="1200" dirty="0" err="1">
                <a:solidFill>
                  <a:schemeClr val="tx1"/>
                </a:solidFill>
              </a:rPr>
              <a:t>sample_markers</a:t>
            </a:r>
            <a:r>
              <a:rPr lang="en-US" sz="1200" dirty="0">
                <a:solidFill>
                  <a:schemeClr val="tx1"/>
                </a:solidFill>
              </a:rPr>
              <a:t>/ShortBRED_CARD_2017_markers.faa --</a:t>
            </a:r>
            <a:r>
              <a:rPr lang="en-US" sz="1200" dirty="0" err="1">
                <a:solidFill>
                  <a:schemeClr val="tx1"/>
                </a:solidFill>
              </a:rPr>
              <a:t>wgs</a:t>
            </a:r>
            <a:r>
              <a:rPr lang="en-US" sz="1200" dirty="0">
                <a:solidFill>
                  <a:schemeClr val="tx1"/>
                </a:solidFill>
              </a:rPr>
              <a:t> /path/to/file/</a:t>
            </a:r>
            <a:r>
              <a:rPr lang="en-US" sz="1200" dirty="0" err="1">
                <a:solidFill>
                  <a:schemeClr val="tx1"/>
                </a:solidFill>
              </a:rPr>
              <a:t>filtered_wrkshpF.fasta</a:t>
            </a:r>
            <a:r>
              <a:rPr lang="en-US" sz="1200" dirty="0">
                <a:solidFill>
                  <a:schemeClr val="tx1"/>
                </a:solidFill>
              </a:rPr>
              <a:t> --results </a:t>
            </a:r>
            <a:r>
              <a:rPr lang="en-US" sz="1200" dirty="0" err="1">
                <a:solidFill>
                  <a:schemeClr val="tx1"/>
                </a:solidFill>
              </a:rPr>
              <a:t>results_shortbred_filtered_wrkshpF.tsv</a:t>
            </a:r>
            <a:r>
              <a:rPr lang="en-US" sz="1200" dirty="0">
                <a:solidFill>
                  <a:schemeClr val="tx1"/>
                </a:solidFill>
              </a:rPr>
              <a:t> --</a:t>
            </a:r>
            <a:r>
              <a:rPr lang="en-US" sz="1200" dirty="0" err="1">
                <a:solidFill>
                  <a:schemeClr val="tx1"/>
                </a:solidFill>
              </a:rPr>
              <a:t>tmp</a:t>
            </a:r>
            <a:r>
              <a:rPr lang="en-US" sz="1200" dirty="0">
                <a:solidFill>
                  <a:schemeClr val="tx1"/>
                </a:solidFill>
              </a:rPr>
              <a:t> </a:t>
            </a:r>
            <a:r>
              <a:rPr lang="en-US" sz="1200" dirty="0" err="1">
                <a:solidFill>
                  <a:schemeClr val="tx1"/>
                </a:solidFill>
              </a:rPr>
              <a:t>shortbred_filtered_wrkshpF_quantify</a:t>
            </a:r>
            <a:endParaRPr lang="en-US" sz="1200" dirty="0">
              <a:solidFill>
                <a:schemeClr val="tx1"/>
              </a:solidFill>
            </a:endParaRPr>
          </a:p>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45</a:t>
            </a:fld>
            <a:endParaRPr lang="en-US"/>
          </a:p>
        </p:txBody>
      </p:sp>
      <p:sp>
        <p:nvSpPr>
          <p:cNvPr id="7" name="Rectangle 6"/>
          <p:cNvSpPr/>
          <p:nvPr/>
        </p:nvSpPr>
        <p:spPr>
          <a:xfrm>
            <a:off x="251520" y="918608"/>
            <a:ext cx="8712968" cy="646331"/>
          </a:xfrm>
          <a:prstGeom prst="rect">
            <a:avLst/>
          </a:prstGeom>
        </p:spPr>
        <p:txBody>
          <a:bodyPr wrap="square">
            <a:spAutoFit/>
          </a:bodyPr>
          <a:lstStyle/>
          <a:p>
            <a:br>
              <a:rPr lang="en-US" dirty="0"/>
            </a:br>
            <a:endParaRPr lang="en-US" dirty="0"/>
          </a:p>
        </p:txBody>
      </p:sp>
      <p:sp>
        <p:nvSpPr>
          <p:cNvPr id="8" name="Rectangle 7"/>
          <p:cNvSpPr/>
          <p:nvPr/>
        </p:nvSpPr>
        <p:spPr>
          <a:xfrm>
            <a:off x="-1075" y="274638"/>
            <a:ext cx="1868075" cy="369332"/>
          </a:xfrm>
          <a:prstGeom prst="rect">
            <a:avLst/>
          </a:prstGeom>
        </p:spPr>
        <p:txBody>
          <a:bodyPr wrap="none">
            <a:spAutoFit/>
          </a:bodyPr>
          <a:lstStyle/>
          <a:p>
            <a:r>
              <a:rPr lang="en-US" b="1" dirty="0" err="1">
                <a:solidFill>
                  <a:srgbClr val="1487D4"/>
                </a:solidFill>
                <a:latin typeface="Myriad Pro"/>
              </a:rPr>
              <a:t>ShortBRED</a:t>
            </a:r>
            <a:r>
              <a:rPr lang="en-US" b="1" dirty="0">
                <a:solidFill>
                  <a:srgbClr val="1487D4"/>
                </a:solidFill>
                <a:latin typeface="Myriad Pro"/>
              </a:rPr>
              <a:t> Run</a:t>
            </a:r>
          </a:p>
        </p:txBody>
      </p:sp>
      <p:sp>
        <p:nvSpPr>
          <p:cNvPr id="9" name="Rectangle 8">
            <a:extLst>
              <a:ext uri="{FF2B5EF4-FFF2-40B4-BE49-F238E27FC236}">
                <a16:creationId xmlns:a16="http://schemas.microsoft.com/office/drawing/2014/main" id="{562FB1B0-D77D-4ED6-8C6B-B0DD67550242}"/>
              </a:ext>
            </a:extLst>
          </p:cNvPr>
          <p:cNvSpPr/>
          <p:nvPr/>
        </p:nvSpPr>
        <p:spPr>
          <a:xfrm>
            <a:off x="-1075" y="6124035"/>
            <a:ext cx="9142925" cy="200055"/>
          </a:xfrm>
          <a:prstGeom prst="rect">
            <a:avLst/>
          </a:prstGeom>
        </p:spPr>
        <p:txBody>
          <a:bodyPr wrap="square">
            <a:spAutoFit/>
          </a:bodyPr>
          <a:lstStyle/>
          <a:p>
            <a:r>
              <a:rPr lang="en-US" sz="700" dirty="0"/>
              <a:t>Kaminski J, Gibson MK, </a:t>
            </a:r>
            <a:r>
              <a:rPr lang="en-US" sz="700" dirty="0" err="1"/>
              <a:t>Franzosa</a:t>
            </a:r>
            <a:r>
              <a:rPr lang="en-US" sz="700" dirty="0"/>
              <a:t> EA, </a:t>
            </a:r>
            <a:r>
              <a:rPr lang="en-US" sz="700" dirty="0" err="1"/>
              <a:t>Segata</a:t>
            </a:r>
            <a:r>
              <a:rPr lang="en-US" sz="700" dirty="0"/>
              <a:t> N, </a:t>
            </a:r>
            <a:r>
              <a:rPr lang="en-US" sz="700" dirty="0" err="1"/>
              <a:t>Dantas</a:t>
            </a:r>
            <a:r>
              <a:rPr lang="en-US" sz="700" dirty="0"/>
              <a:t> G, </a:t>
            </a:r>
            <a:r>
              <a:rPr lang="en-US" sz="700" dirty="0" err="1"/>
              <a:t>Huttenhower</a:t>
            </a:r>
            <a:r>
              <a:rPr lang="en-US" sz="700" dirty="0"/>
              <a:t> </a:t>
            </a:r>
            <a:r>
              <a:rPr lang="en-US" sz="700" dirty="0" err="1"/>
              <a:t>C.</a:t>
            </a:r>
            <a:r>
              <a:rPr lang="en-US" sz="700" dirty="0" err="1">
                <a:hlinkClick r:id="rId2"/>
              </a:rPr>
              <a:t>High</a:t>
            </a:r>
            <a:r>
              <a:rPr lang="en-US" sz="700" dirty="0">
                <a:hlinkClick r:id="rId2"/>
              </a:rPr>
              <a:t>-specificity targeted functional profiling in microbial communities with </a:t>
            </a:r>
            <a:r>
              <a:rPr lang="en-US" sz="700" dirty="0" err="1">
                <a:hlinkClick r:id="rId2"/>
              </a:rPr>
              <a:t>ShortBRED.</a:t>
            </a:r>
            <a:r>
              <a:rPr lang="en-US" sz="700" dirty="0" err="1"/>
              <a:t>PLoS</a:t>
            </a:r>
            <a:r>
              <a:rPr lang="en-US" sz="700" dirty="0"/>
              <a:t> Comput Biol. 2015 Dec 18;11(12):e1004557.</a:t>
            </a:r>
            <a:endParaRPr lang="en-US" sz="500" dirty="0"/>
          </a:p>
        </p:txBody>
      </p:sp>
    </p:spTree>
    <p:extLst>
      <p:ext uri="{BB962C8B-B14F-4D97-AF65-F5344CB8AC3E}">
        <p14:creationId xmlns:p14="http://schemas.microsoft.com/office/powerpoint/2010/main" val="3431185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0"/>
            <a:ext cx="9144000" cy="6237312"/>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5</a:t>
            </a:fld>
            <a:endParaRPr lang="en-US"/>
          </a:p>
        </p:txBody>
      </p:sp>
      <p:pic>
        <p:nvPicPr>
          <p:cNvPr id="5" name="Picture 4">
            <a:extLst>
              <a:ext uri="{FF2B5EF4-FFF2-40B4-BE49-F238E27FC236}">
                <a16:creationId xmlns:a16="http://schemas.microsoft.com/office/drawing/2014/main" id="{E30F31F2-346D-48A0-998C-773E196C31E9}"/>
              </a:ext>
            </a:extLst>
          </p:cNvPr>
          <p:cNvPicPr>
            <a:picLocks noChangeAspect="1"/>
          </p:cNvPicPr>
          <p:nvPr/>
        </p:nvPicPr>
        <p:blipFill>
          <a:blip r:embed="rId2"/>
          <a:stretch>
            <a:fillRect/>
          </a:stretch>
        </p:blipFill>
        <p:spPr>
          <a:xfrm>
            <a:off x="0" y="973931"/>
            <a:ext cx="9144000" cy="4910138"/>
          </a:xfrm>
          <a:prstGeom prst="rect">
            <a:avLst/>
          </a:prstGeom>
        </p:spPr>
      </p:pic>
      <p:sp>
        <p:nvSpPr>
          <p:cNvPr id="6" name="Rectangle 5">
            <a:extLst>
              <a:ext uri="{FF2B5EF4-FFF2-40B4-BE49-F238E27FC236}">
                <a16:creationId xmlns:a16="http://schemas.microsoft.com/office/drawing/2014/main" id="{88360701-D0EF-4783-8D22-8729EE13D8D2}"/>
              </a:ext>
            </a:extLst>
          </p:cNvPr>
          <p:cNvSpPr/>
          <p:nvPr/>
        </p:nvSpPr>
        <p:spPr>
          <a:xfrm>
            <a:off x="5868144" y="5994702"/>
            <a:ext cx="4572000" cy="215444"/>
          </a:xfrm>
          <a:prstGeom prst="rect">
            <a:avLst/>
          </a:prstGeom>
        </p:spPr>
        <p:txBody>
          <a:bodyPr>
            <a:spAutoFit/>
          </a:bodyPr>
          <a:lstStyle/>
          <a:p>
            <a:r>
              <a:rPr lang="en-US" sz="800" dirty="0"/>
              <a:t>https://bme.virginia.edu/csbl/Downloads1-burkholderia-cepacia.html</a:t>
            </a:r>
            <a:endParaRPr lang="en-SE" sz="800" dirty="0"/>
          </a:p>
        </p:txBody>
      </p:sp>
    </p:spTree>
    <p:extLst>
      <p:ext uri="{BB962C8B-B14F-4D97-AF65-F5344CB8AC3E}">
        <p14:creationId xmlns:p14="http://schemas.microsoft.com/office/powerpoint/2010/main" val="892269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3600" y="1371997"/>
            <a:ext cx="6858000" cy="1357035"/>
          </a:xfrm>
        </p:spPr>
        <p:txBody>
          <a:bodyPr/>
          <a:lstStyle/>
          <a:p>
            <a:pPr>
              <a:lnSpc>
                <a:spcPct val="100000"/>
              </a:lnSpc>
            </a:pPr>
            <a:r>
              <a:rPr lang="en-US" sz="1050" b="0" dirty="0"/>
              <a:t>Biomass Composition Determination for </a:t>
            </a:r>
            <a:r>
              <a:rPr lang="en-US" sz="1050" b="0" i="1" dirty="0"/>
              <a:t>Pseudomonas putida KT 2440</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1281" y="2637303"/>
            <a:ext cx="3881438" cy="26884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64023" y="2953470"/>
            <a:ext cx="2190185" cy="900246"/>
          </a:xfrm>
          <a:prstGeom prst="rect">
            <a:avLst/>
          </a:prstGeom>
          <a:noFill/>
        </p:spPr>
        <p:txBody>
          <a:bodyPr wrap="square" rtlCol="0">
            <a:spAutoFit/>
          </a:bodyPr>
          <a:lstStyle/>
          <a:p>
            <a:r>
              <a:rPr lang="en-US" sz="1050" dirty="0">
                <a:latin typeface="Comic Sans MS" panose="030F0702030302020204" pitchFamily="66" charset="0"/>
              </a:rPr>
              <a:t>Chemical composition of </a:t>
            </a:r>
            <a:r>
              <a:rPr lang="en-US" sz="1050" i="1" dirty="0">
                <a:latin typeface="Comic Sans MS" panose="030F0702030302020204" pitchFamily="66" charset="0"/>
              </a:rPr>
              <a:t>E. coli </a:t>
            </a:r>
            <a:r>
              <a:rPr lang="en-US" sz="1050" dirty="0">
                <a:latin typeface="Comic Sans MS" panose="030F0702030302020204" pitchFamily="66" charset="0"/>
              </a:rPr>
              <a:t>adopted from11 and utilized as a template for </a:t>
            </a:r>
            <a:r>
              <a:rPr lang="en-US" sz="1050" i="1" dirty="0">
                <a:latin typeface="Comic Sans MS" panose="030F0702030302020204" pitchFamily="66" charset="0"/>
              </a:rPr>
              <a:t>P. </a:t>
            </a:r>
            <a:r>
              <a:rPr lang="en-US" sz="1050" i="1" dirty="0" err="1">
                <a:latin typeface="Comic Sans MS" panose="030F0702030302020204" pitchFamily="66" charset="0"/>
              </a:rPr>
              <a:t>putida</a:t>
            </a:r>
            <a:r>
              <a:rPr lang="en-US" sz="1050" i="1" dirty="0">
                <a:latin typeface="Comic Sans MS" panose="030F0702030302020204" pitchFamily="66" charset="0"/>
              </a:rPr>
              <a:t> KT2440, </a:t>
            </a:r>
            <a:r>
              <a:rPr lang="en-US" sz="1050" dirty="0">
                <a:latin typeface="Comic Sans MS" panose="030F0702030302020204" pitchFamily="66" charset="0"/>
              </a:rPr>
              <a:t>since no extensive information was available.</a:t>
            </a:r>
          </a:p>
        </p:txBody>
      </p:sp>
      <p:sp>
        <p:nvSpPr>
          <p:cNvPr id="6" name="TextBox 5"/>
          <p:cNvSpPr txBox="1"/>
          <p:nvPr/>
        </p:nvSpPr>
        <p:spPr>
          <a:xfrm>
            <a:off x="6569668" y="3034261"/>
            <a:ext cx="2116649" cy="738664"/>
          </a:xfrm>
          <a:prstGeom prst="rect">
            <a:avLst/>
          </a:prstGeom>
          <a:noFill/>
        </p:spPr>
        <p:txBody>
          <a:bodyPr wrap="square" rtlCol="0">
            <a:spAutoFit/>
          </a:bodyPr>
          <a:lstStyle/>
          <a:p>
            <a:r>
              <a:rPr lang="en-US" sz="1050" dirty="0">
                <a:latin typeface="Comic Sans MS" panose="030F0702030302020204" pitchFamily="66" charset="0"/>
              </a:rPr>
              <a:t>Protein composition in </a:t>
            </a:r>
            <a:br>
              <a:rPr lang="en-US" sz="1050" dirty="0">
                <a:latin typeface="Comic Sans MS" panose="030F0702030302020204" pitchFamily="66" charset="0"/>
              </a:rPr>
            </a:br>
            <a:r>
              <a:rPr lang="en-US" sz="1050" i="1" dirty="0">
                <a:latin typeface="Comic Sans MS" panose="030F0702030302020204" pitchFamily="66" charset="0"/>
              </a:rPr>
              <a:t>P. </a:t>
            </a:r>
            <a:r>
              <a:rPr lang="en-US" sz="1050" i="1" dirty="0" err="1">
                <a:latin typeface="Comic Sans MS" panose="030F0702030302020204" pitchFamily="66" charset="0"/>
              </a:rPr>
              <a:t>putida</a:t>
            </a:r>
            <a:r>
              <a:rPr lang="en-US" sz="1050" i="1" dirty="0">
                <a:latin typeface="Comic Sans MS" panose="030F0702030302020204" pitchFamily="66" charset="0"/>
              </a:rPr>
              <a:t> </a:t>
            </a:r>
            <a:r>
              <a:rPr lang="en-US" sz="1050" dirty="0">
                <a:latin typeface="Comic Sans MS" panose="030F0702030302020204" pitchFamily="66" charset="0"/>
              </a:rPr>
              <a:t>broken down by monomer contributions in </a:t>
            </a:r>
            <a:r>
              <a:rPr lang="en-US" sz="1050" dirty="0" err="1">
                <a:latin typeface="Comic Sans MS" panose="030F0702030302020204" pitchFamily="66" charset="0"/>
              </a:rPr>
              <a:t>mmol</a:t>
            </a:r>
            <a:r>
              <a:rPr lang="en-US" sz="1050" dirty="0">
                <a:latin typeface="Comic Sans MS" panose="030F0702030302020204" pitchFamily="66" charset="0"/>
              </a:rPr>
              <a:t>/</a:t>
            </a:r>
            <a:r>
              <a:rPr lang="en-US" sz="1050" dirty="0" err="1">
                <a:latin typeface="Comic Sans MS" panose="030F0702030302020204" pitchFamily="66" charset="0"/>
              </a:rPr>
              <a:t>gDW</a:t>
            </a:r>
            <a:r>
              <a:rPr lang="en-US" sz="1050" dirty="0">
                <a:latin typeface="Comic Sans MS" panose="030F0702030302020204" pitchFamily="66" charset="0"/>
              </a:rPr>
              <a:t>.</a:t>
            </a:r>
          </a:p>
        </p:txBody>
      </p:sp>
      <p:sp>
        <p:nvSpPr>
          <p:cNvPr id="7" name="TextBox 6"/>
          <p:cNvSpPr txBox="1"/>
          <p:nvPr/>
        </p:nvSpPr>
        <p:spPr>
          <a:xfrm>
            <a:off x="502560" y="4563580"/>
            <a:ext cx="2190185" cy="900246"/>
          </a:xfrm>
          <a:prstGeom prst="rect">
            <a:avLst/>
          </a:prstGeom>
          <a:noFill/>
        </p:spPr>
        <p:txBody>
          <a:bodyPr wrap="square" rtlCol="0">
            <a:spAutoFit/>
          </a:bodyPr>
          <a:lstStyle/>
          <a:p>
            <a:r>
              <a:rPr lang="en-US" sz="1050" dirty="0">
                <a:latin typeface="Comic Sans MS" panose="030F0702030302020204" pitchFamily="66" charset="0"/>
              </a:rPr>
              <a:t>Phospholipid contributions to the biomass function where PE is </a:t>
            </a:r>
            <a:r>
              <a:rPr lang="en-US" sz="1050" dirty="0" err="1">
                <a:latin typeface="Comic Sans MS" panose="030F0702030302020204" pitchFamily="66" charset="0"/>
              </a:rPr>
              <a:t>phosphatidylethanolamine</a:t>
            </a:r>
            <a:r>
              <a:rPr lang="en-US" sz="1050" dirty="0">
                <a:latin typeface="Comic Sans MS" panose="030F0702030302020204" pitchFamily="66" charset="0"/>
              </a:rPr>
              <a:t>, PG is </a:t>
            </a:r>
            <a:r>
              <a:rPr lang="en-US" sz="1050" dirty="0" err="1">
                <a:latin typeface="Comic Sans MS" panose="030F0702030302020204" pitchFamily="66" charset="0"/>
              </a:rPr>
              <a:t>phosphatidylglycerol</a:t>
            </a:r>
            <a:r>
              <a:rPr lang="en-US" sz="1050" dirty="0">
                <a:latin typeface="Comic Sans MS" panose="030F0702030302020204" pitchFamily="66" charset="0"/>
              </a:rPr>
              <a:t>, and CL is </a:t>
            </a:r>
            <a:r>
              <a:rPr lang="en-US" sz="1050" dirty="0" err="1">
                <a:latin typeface="Comic Sans MS" panose="030F0702030302020204" pitchFamily="66" charset="0"/>
              </a:rPr>
              <a:t>cardiolipin</a:t>
            </a:r>
            <a:r>
              <a:rPr lang="en-US" sz="1050" dirty="0">
                <a:latin typeface="Comic Sans MS" panose="030F0702030302020204" pitchFamily="66" charset="0"/>
              </a:rPr>
              <a:t>.</a:t>
            </a:r>
          </a:p>
        </p:txBody>
      </p:sp>
      <p:sp>
        <p:nvSpPr>
          <p:cNvPr id="8" name="TextBox 7"/>
          <p:cNvSpPr txBox="1"/>
          <p:nvPr/>
        </p:nvSpPr>
        <p:spPr>
          <a:xfrm>
            <a:off x="6569668" y="4286987"/>
            <a:ext cx="2190185" cy="1061829"/>
          </a:xfrm>
          <a:prstGeom prst="rect">
            <a:avLst/>
          </a:prstGeom>
          <a:noFill/>
        </p:spPr>
        <p:txBody>
          <a:bodyPr wrap="square" rtlCol="0">
            <a:spAutoFit/>
          </a:bodyPr>
          <a:lstStyle/>
          <a:p>
            <a:r>
              <a:rPr lang="en-US" sz="1050" dirty="0" err="1">
                <a:latin typeface="Comic Sans MS" panose="030F0702030302020204" pitchFamily="66" charset="0"/>
              </a:rPr>
              <a:t>dNTP</a:t>
            </a:r>
            <a:r>
              <a:rPr lang="en-US" sz="1050" dirty="0">
                <a:latin typeface="Comic Sans MS" panose="030F0702030302020204" pitchFamily="66" charset="0"/>
              </a:rPr>
              <a:t> composition of the entire </a:t>
            </a:r>
            <a:r>
              <a:rPr lang="en-US" sz="1050" i="1" dirty="0">
                <a:latin typeface="Comic Sans MS" panose="030F0702030302020204" pitchFamily="66" charset="0"/>
              </a:rPr>
              <a:t>P. </a:t>
            </a:r>
            <a:r>
              <a:rPr lang="en-US" sz="1050" i="1" dirty="0" err="1">
                <a:latin typeface="Comic Sans MS" panose="030F0702030302020204" pitchFamily="66" charset="0"/>
              </a:rPr>
              <a:t>putida</a:t>
            </a:r>
            <a:r>
              <a:rPr lang="en-US" sz="1050" i="1" dirty="0">
                <a:latin typeface="Comic Sans MS" panose="030F0702030302020204" pitchFamily="66" charset="0"/>
              </a:rPr>
              <a:t> </a:t>
            </a:r>
            <a:r>
              <a:rPr lang="en-US" sz="1050" dirty="0">
                <a:latin typeface="Comic Sans MS" panose="030F0702030302020204" pitchFamily="66" charset="0"/>
              </a:rPr>
              <a:t>chromosomal genome. The data are obtained from direct measurements, literature, or can be estimated from genome information.</a:t>
            </a:r>
          </a:p>
        </p:txBody>
      </p:sp>
      <p:sp>
        <p:nvSpPr>
          <p:cNvPr id="9" name="TextBox 8"/>
          <p:cNvSpPr txBox="1"/>
          <p:nvPr/>
        </p:nvSpPr>
        <p:spPr>
          <a:xfrm>
            <a:off x="1143001" y="5555753"/>
            <a:ext cx="6857999" cy="184666"/>
          </a:xfrm>
          <a:prstGeom prst="rect">
            <a:avLst/>
          </a:prstGeom>
          <a:noFill/>
        </p:spPr>
        <p:txBody>
          <a:bodyPr wrap="square" rtlCol="0">
            <a:spAutoFit/>
          </a:bodyPr>
          <a:lstStyle/>
          <a:p>
            <a:pPr algn="ctr"/>
            <a:r>
              <a:rPr lang="en-US" sz="600" dirty="0">
                <a:latin typeface="Comic Sans MS" panose="030F0702030302020204" pitchFamily="66" charset="0"/>
              </a:rPr>
              <a:t>Thiele, I. and B. O. </a:t>
            </a:r>
            <a:r>
              <a:rPr lang="en-US" sz="600" dirty="0" err="1">
                <a:latin typeface="Comic Sans MS" panose="030F0702030302020204" pitchFamily="66" charset="0"/>
              </a:rPr>
              <a:t>Palsson</a:t>
            </a:r>
            <a:r>
              <a:rPr lang="en-US" sz="600" dirty="0">
                <a:latin typeface="Comic Sans MS" panose="030F0702030302020204" pitchFamily="66" charset="0"/>
              </a:rPr>
              <a:t> (2010). "A protocol for generating a high-quality genome-scale metabolic reconstruction." Nature protocols 5(1): 93-121, Supplementary Methods.</a:t>
            </a:r>
          </a:p>
        </p:txBody>
      </p:sp>
    </p:spTree>
    <p:extLst>
      <p:ext uri="{BB962C8B-B14F-4D97-AF65-F5344CB8AC3E}">
        <p14:creationId xmlns:p14="http://schemas.microsoft.com/office/powerpoint/2010/main" val="3438125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1293086"/>
            <a:ext cx="6858000" cy="611937"/>
          </a:xfrm>
        </p:spPr>
        <p:txBody>
          <a:bodyPr/>
          <a:lstStyle/>
          <a:p>
            <a:r>
              <a:rPr lang="en-US" sz="1500" dirty="0"/>
              <a:t>Ecoli_iaf1260 Core Biomass Objective Function Spreadsheet</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0936" y="1905024"/>
            <a:ext cx="5622131" cy="3436144"/>
          </a:xfrm>
          <a:prstGeom prst="rect">
            <a:avLst/>
          </a:prstGeom>
          <a:ln w="9525">
            <a:solidFill>
              <a:schemeClr val="tx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sp>
        <p:nvSpPr>
          <p:cNvPr id="4" name="TextBox 3"/>
          <p:cNvSpPr txBox="1"/>
          <p:nvPr/>
        </p:nvSpPr>
        <p:spPr>
          <a:xfrm>
            <a:off x="1714240" y="5400813"/>
            <a:ext cx="5715524" cy="323165"/>
          </a:xfrm>
          <a:prstGeom prst="rect">
            <a:avLst/>
          </a:prstGeom>
          <a:noFill/>
        </p:spPr>
        <p:txBody>
          <a:bodyPr wrap="square" rtlCol="0">
            <a:spAutoFit/>
          </a:bodyPr>
          <a:lstStyle/>
          <a:p>
            <a:pPr algn="ctr"/>
            <a:r>
              <a:rPr lang="en-US" sz="750" dirty="0" err="1">
                <a:latin typeface="Comic Sans MS" panose="030F0702030302020204" pitchFamily="66" charset="0"/>
              </a:rPr>
              <a:t>Feist</a:t>
            </a:r>
            <a:r>
              <a:rPr lang="en-US" sz="750" dirty="0">
                <a:latin typeface="Comic Sans MS" panose="030F0702030302020204" pitchFamily="66" charset="0"/>
              </a:rPr>
              <a:t>, A. M., C. S. Henry, et al. (2007). "A genome-scale metabolic reconstruction for Escherichia coli K-12 MG1655 that accounts for 1260 ORFs and thermodynamic information." Molecular Systems Biology 3: 121, Supplementary Information 3.</a:t>
            </a:r>
          </a:p>
        </p:txBody>
      </p:sp>
    </p:spTree>
    <p:extLst>
      <p:ext uri="{BB962C8B-B14F-4D97-AF65-F5344CB8AC3E}">
        <p14:creationId xmlns:p14="http://schemas.microsoft.com/office/powerpoint/2010/main" val="2818784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flipV="1">
            <a:off x="-900608" y="0"/>
            <a:ext cx="288032" cy="274638"/>
          </a:xfrm>
        </p:spPr>
        <p:txBody>
          <a:bodyPr>
            <a:normAutofit fontScale="90000"/>
          </a:bodyPr>
          <a:lstStyle/>
          <a:p>
            <a:endParaRPr lang="en-US" dirty="0"/>
          </a:p>
        </p:txBody>
      </p:sp>
      <p:sp>
        <p:nvSpPr>
          <p:cNvPr id="3" name="Content Placeholder 2"/>
          <p:cNvSpPr>
            <a:spLocks noGrp="1"/>
          </p:cNvSpPr>
          <p:nvPr>
            <p:ph idx="1"/>
          </p:nvPr>
        </p:nvSpPr>
        <p:spPr>
          <a:xfrm>
            <a:off x="0" y="1628800"/>
            <a:ext cx="9144000" cy="1080120"/>
          </a:xfrm>
        </p:spPr>
        <p:txBody>
          <a:bodyPr>
            <a:normAutofit/>
          </a:bodyPr>
          <a:lstStyle/>
          <a:p>
            <a:pPr marL="0" indent="0">
              <a:buNone/>
            </a:pPr>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16E92535-E9D8-4DDA-83D0-380D5F2D29E9}" type="slidenum">
              <a:rPr lang="en-US" smtClean="0"/>
              <a:pPr/>
              <a:t>8</a:t>
            </a:fld>
            <a:endParaRPr lang="en-US"/>
          </a:p>
        </p:txBody>
      </p:sp>
      <p:pic>
        <p:nvPicPr>
          <p:cNvPr id="1026" name="Picture 2" descr="Image result for practice 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7704" y="1484784"/>
            <a:ext cx="5174608" cy="344346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FA9E5FE-F5C3-4E78-8860-122AFDDED4D8}"/>
              </a:ext>
            </a:extLst>
          </p:cNvPr>
          <p:cNvSpPr/>
          <p:nvPr/>
        </p:nvSpPr>
        <p:spPr>
          <a:xfrm>
            <a:off x="323881" y="108801"/>
            <a:ext cx="8496237" cy="1446550"/>
          </a:xfrm>
          <a:prstGeom prst="rect">
            <a:avLst/>
          </a:prstGeom>
        </p:spPr>
        <p:txBody>
          <a:bodyPr wrap="none">
            <a:spAutoFit/>
          </a:bodyPr>
          <a:lstStyle/>
          <a:p>
            <a:pPr algn="ctr"/>
            <a:r>
              <a:rPr lang="en-US" sz="4400" b="1" dirty="0"/>
              <a:t>Integration transcriptomic data</a:t>
            </a:r>
          </a:p>
          <a:p>
            <a:pPr algn="ctr"/>
            <a:r>
              <a:rPr lang="en-US" sz="4400" b="1" dirty="0"/>
              <a:t> to metabolic model</a:t>
            </a:r>
          </a:p>
        </p:txBody>
      </p:sp>
    </p:spTree>
    <p:extLst>
      <p:ext uri="{BB962C8B-B14F-4D97-AF65-F5344CB8AC3E}">
        <p14:creationId xmlns:p14="http://schemas.microsoft.com/office/powerpoint/2010/main" val="2308368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1157" y="581398"/>
            <a:ext cx="4791075" cy="4067175"/>
          </a:xfrm>
          <a:prstGeom prst="rect">
            <a:avLst/>
          </a:prstGeom>
        </p:spPr>
      </p:pic>
      <p:sp>
        <p:nvSpPr>
          <p:cNvPr id="2" name="Title 1"/>
          <p:cNvSpPr>
            <a:spLocks noGrp="1"/>
          </p:cNvSpPr>
          <p:nvPr>
            <p:ph type="title"/>
          </p:nvPr>
        </p:nvSpPr>
        <p:spPr>
          <a:xfrm flipH="1" flipV="1">
            <a:off x="29599" y="-267791"/>
            <a:ext cx="288032" cy="274638"/>
          </a:xfrm>
        </p:spPr>
        <p:txBody>
          <a:bodyPr>
            <a:normAutofit fontScale="90000"/>
          </a:bodyPr>
          <a:lstStyle/>
          <a:p>
            <a:endParaRPr lang="en-US" dirty="0"/>
          </a:p>
        </p:txBody>
      </p:sp>
      <p:pic>
        <p:nvPicPr>
          <p:cNvPr id="6" name="Content Placeholder 5"/>
          <p:cNvPicPr>
            <a:picLocks noGrp="1" noChangeAspect="1"/>
          </p:cNvPicPr>
          <p:nvPr>
            <p:ph idx="1"/>
          </p:nvPr>
        </p:nvPicPr>
        <p:blipFill>
          <a:blip r:embed="rId4"/>
          <a:stretch>
            <a:fillRect/>
          </a:stretch>
        </p:blipFill>
        <p:spPr>
          <a:xfrm>
            <a:off x="420517" y="3527646"/>
            <a:ext cx="1933575" cy="1724025"/>
          </a:xfrm>
          <a:prstGeom prst="rect">
            <a:avLst/>
          </a:prstGeom>
        </p:spPr>
      </p:pic>
      <p:sp>
        <p:nvSpPr>
          <p:cNvPr id="4" name="Slide Number Placeholder 3"/>
          <p:cNvSpPr>
            <a:spLocks noGrp="1"/>
          </p:cNvSpPr>
          <p:nvPr>
            <p:ph type="sldNum" sz="quarter" idx="12"/>
          </p:nvPr>
        </p:nvSpPr>
        <p:spPr>
          <a:xfrm>
            <a:off x="7545071" y="6036444"/>
            <a:ext cx="2133600" cy="365125"/>
          </a:xfrm>
        </p:spPr>
        <p:txBody>
          <a:bodyPr/>
          <a:lstStyle/>
          <a:p>
            <a:fld id="{16E92535-E9D8-4DDA-83D0-380D5F2D29E9}" type="slidenum">
              <a:rPr lang="en-US" smtClean="0"/>
              <a:pPr/>
              <a:t>9</a:t>
            </a:fld>
            <a:endParaRPr lang="en-US"/>
          </a:p>
        </p:txBody>
      </p:sp>
      <p:pic>
        <p:nvPicPr>
          <p:cNvPr id="7" name="Content Placeholder 5"/>
          <p:cNvPicPr>
            <a:picLocks noChangeAspect="1"/>
          </p:cNvPicPr>
          <p:nvPr/>
        </p:nvPicPr>
        <p:blipFill>
          <a:blip r:embed="rId4"/>
          <a:stretch>
            <a:fillRect/>
          </a:stretch>
        </p:blipFill>
        <p:spPr>
          <a:xfrm>
            <a:off x="3267" y="3226097"/>
            <a:ext cx="1933575" cy="1724025"/>
          </a:xfrm>
          <a:prstGeom prst="rect">
            <a:avLst/>
          </a:prstGeom>
        </p:spPr>
      </p:pic>
      <p:sp>
        <p:nvSpPr>
          <p:cNvPr id="8" name="Rectangle 7"/>
          <p:cNvSpPr/>
          <p:nvPr/>
        </p:nvSpPr>
        <p:spPr>
          <a:xfrm>
            <a:off x="1123549" y="4305019"/>
            <a:ext cx="4572000" cy="169277"/>
          </a:xfrm>
          <a:prstGeom prst="rect">
            <a:avLst/>
          </a:prstGeom>
        </p:spPr>
        <p:txBody>
          <a:bodyPr>
            <a:spAutoFit/>
          </a:bodyPr>
          <a:lstStyle/>
          <a:p>
            <a:r>
              <a:rPr lang="en-GB" sz="500" dirty="0"/>
              <a:t>http://hulab.ucf.edu/research/projects/metagenomics/introduction.html</a:t>
            </a:r>
          </a:p>
        </p:txBody>
      </p:sp>
      <p:sp>
        <p:nvSpPr>
          <p:cNvPr id="3" name="Rectangle 2">
            <a:extLst>
              <a:ext uri="{FF2B5EF4-FFF2-40B4-BE49-F238E27FC236}">
                <a16:creationId xmlns:a16="http://schemas.microsoft.com/office/drawing/2014/main" id="{687A05BD-69B9-4029-91CC-26CB4E315564}"/>
              </a:ext>
            </a:extLst>
          </p:cNvPr>
          <p:cNvSpPr/>
          <p:nvPr/>
        </p:nvSpPr>
        <p:spPr>
          <a:xfrm>
            <a:off x="5004048" y="4975626"/>
            <a:ext cx="5439147" cy="523220"/>
          </a:xfrm>
          <a:prstGeom prst="rect">
            <a:avLst/>
          </a:prstGeom>
        </p:spPr>
        <p:txBody>
          <a:bodyPr wrap="square">
            <a:spAutoFit/>
          </a:bodyPr>
          <a:lstStyle/>
          <a:p>
            <a:r>
              <a:rPr lang="en-GB" sz="2800" b="1" dirty="0">
                <a:solidFill>
                  <a:schemeClr val="bg1">
                    <a:lumMod val="75000"/>
                  </a:schemeClr>
                </a:solidFill>
              </a:rPr>
              <a:t>ÖZLEM ALTAY, </a:t>
            </a:r>
            <a:r>
              <a:rPr lang="en-GB" sz="2400" dirty="0">
                <a:solidFill>
                  <a:schemeClr val="bg1">
                    <a:lumMod val="75000"/>
                  </a:schemeClr>
                </a:solidFill>
              </a:rPr>
              <a:t>MD, PhD </a:t>
            </a:r>
          </a:p>
        </p:txBody>
      </p:sp>
      <p:sp>
        <p:nvSpPr>
          <p:cNvPr id="9" name="Rectangle 8">
            <a:extLst>
              <a:ext uri="{FF2B5EF4-FFF2-40B4-BE49-F238E27FC236}">
                <a16:creationId xmlns:a16="http://schemas.microsoft.com/office/drawing/2014/main" id="{3373C4C3-98B0-4CE6-B295-F8AB1EC6B88C}"/>
              </a:ext>
            </a:extLst>
          </p:cNvPr>
          <p:cNvSpPr/>
          <p:nvPr/>
        </p:nvSpPr>
        <p:spPr>
          <a:xfrm>
            <a:off x="4427984" y="1772816"/>
            <a:ext cx="3971985" cy="646331"/>
          </a:xfrm>
          <a:prstGeom prst="rect">
            <a:avLst/>
          </a:prstGeom>
        </p:spPr>
        <p:txBody>
          <a:bodyPr wrap="none">
            <a:spAutoFit/>
          </a:bodyPr>
          <a:lstStyle/>
          <a:p>
            <a:r>
              <a:rPr lang="en-GB" sz="3600" b="1" dirty="0"/>
              <a:t>METAGENOMICS</a:t>
            </a:r>
          </a:p>
        </p:txBody>
      </p:sp>
    </p:spTree>
    <p:extLst>
      <p:ext uri="{BB962C8B-B14F-4D97-AF65-F5344CB8AC3E}">
        <p14:creationId xmlns:p14="http://schemas.microsoft.com/office/powerpoint/2010/main" val="2758345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3869</Words>
  <Application>Microsoft Office PowerPoint</Application>
  <PresentationFormat>On-screen Show (4:3)</PresentationFormat>
  <Paragraphs>391</Paragraphs>
  <Slides>45</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45</vt:i4>
      </vt:variant>
    </vt:vector>
  </HeadingPairs>
  <TitlesOfParts>
    <vt:vector size="56" baseType="lpstr">
      <vt:lpstr>-apple-system</vt:lpstr>
      <vt:lpstr>Arial</vt:lpstr>
      <vt:lpstr>CaeciliaLTStd-Bold</vt:lpstr>
      <vt:lpstr>CaeciliaLTStd-Italic</vt:lpstr>
      <vt:lpstr>CaeciliaLTStd-Roman</vt:lpstr>
      <vt:lpstr>Calibri</vt:lpstr>
      <vt:lpstr>Century Gothic</vt:lpstr>
      <vt:lpstr>Comic Sans MS</vt:lpstr>
      <vt:lpstr>Lucida Grande</vt:lpstr>
      <vt:lpstr>Myriad Pro</vt:lpstr>
      <vt:lpstr>Office Theme</vt:lpstr>
      <vt:lpstr>PowerPoint Presentation</vt:lpstr>
      <vt:lpstr>PowerPoint Presentation</vt:lpstr>
      <vt:lpstr>PowerPoint Presentation</vt:lpstr>
      <vt:lpstr>Reaction and metabolite information</vt:lpstr>
      <vt:lpstr>PowerPoint Presentation</vt:lpstr>
      <vt:lpstr>Biomass Composition Determination for Pseudomonas putida KT 2440</vt:lpstr>
      <vt:lpstr>Ecoli_iaf1260 Core Biomass Objective Function Spreadsheet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ozlem altay</dc:creator>
  <cp:lastModifiedBy>ozlem altay</cp:lastModifiedBy>
  <cp:revision>1</cp:revision>
  <dcterms:created xsi:type="dcterms:W3CDTF">2020-02-19T10:54:17Z</dcterms:created>
  <dcterms:modified xsi:type="dcterms:W3CDTF">2020-02-20T10:55:33Z</dcterms:modified>
</cp:coreProperties>
</file>